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3" r:id="rId2"/>
    <p:sldMasterId id="2147483735" r:id="rId3"/>
    <p:sldMasterId id="2147483781" r:id="rId4"/>
    <p:sldMasterId id="2147483849" r:id="rId5"/>
    <p:sldMasterId id="2147483883" r:id="rId6"/>
  </p:sldMasterIdLst>
  <p:notesMasterIdLst>
    <p:notesMasterId r:id="rId32"/>
  </p:notesMasterIdLst>
  <p:handoutMasterIdLst>
    <p:handoutMasterId r:id="rId33"/>
  </p:handoutMasterIdLst>
  <p:sldIdLst>
    <p:sldId id="256" r:id="rId7"/>
    <p:sldId id="324" r:id="rId8"/>
    <p:sldId id="339" r:id="rId9"/>
    <p:sldId id="331" r:id="rId10"/>
    <p:sldId id="336" r:id="rId11"/>
    <p:sldId id="337" r:id="rId12"/>
    <p:sldId id="272" r:id="rId13"/>
    <p:sldId id="323" r:id="rId14"/>
    <p:sldId id="321" r:id="rId15"/>
    <p:sldId id="306" r:id="rId16"/>
    <p:sldId id="271" r:id="rId17"/>
    <p:sldId id="308" r:id="rId18"/>
    <p:sldId id="312" r:id="rId19"/>
    <p:sldId id="313" r:id="rId20"/>
    <p:sldId id="319" r:id="rId21"/>
    <p:sldId id="309" r:id="rId22"/>
    <p:sldId id="311" r:id="rId23"/>
    <p:sldId id="326" r:id="rId24"/>
    <p:sldId id="327" r:id="rId25"/>
    <p:sldId id="328" r:id="rId26"/>
    <p:sldId id="338" r:id="rId27"/>
    <p:sldId id="329" r:id="rId28"/>
    <p:sldId id="333" r:id="rId29"/>
    <p:sldId id="334" r:id="rId30"/>
    <p:sldId id="332" r:id="rId31"/>
  </p:sldIdLst>
  <p:sldSz cx="9144000" cy="6858000" type="screen4x3"/>
  <p:notesSz cx="6858000" cy="9144000"/>
  <p:defaultTextStyle>
    <a:defPPr>
      <a:defRPr lang="nb-NO"/>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C29E"/>
    <a:srgbClr val="0685C8"/>
    <a:srgbClr val="BCD8D2"/>
    <a:srgbClr val="EA4F00"/>
    <a:srgbClr val="CE3C20"/>
    <a:srgbClr val="D53D20"/>
    <a:srgbClr val="9EC1B2"/>
    <a:srgbClr val="DDEC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0" autoAdjust="0"/>
    <p:restoredTop sz="96323" autoAdjust="0"/>
  </p:normalViewPr>
  <p:slideViewPr>
    <p:cSldViewPr snapToGrid="0">
      <p:cViewPr>
        <p:scale>
          <a:sx n="133" d="100"/>
          <a:sy n="133" d="100"/>
        </p:scale>
        <p:origin x="-1266" y="-42"/>
      </p:cViewPr>
      <p:guideLst>
        <p:guide orient="horz" pos="2160"/>
        <p:guide pos="2880"/>
      </p:guideLst>
    </p:cSldViewPr>
  </p:slideViewPr>
  <p:notesTextViewPr>
    <p:cViewPr>
      <p:scale>
        <a:sx n="100" d="100"/>
        <a:sy n="100" d="100"/>
      </p:scale>
      <p:origin x="0" y="0"/>
    </p:cViewPr>
  </p:notesTextViewPr>
  <p:sorterViewPr>
    <p:cViewPr>
      <p:scale>
        <a:sx n="400" d="100"/>
        <a:sy n="4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vl1pPr>
          </a:lstStyle>
          <a:p>
            <a:endParaRPr lang="nb-NO"/>
          </a:p>
        </p:txBody>
      </p:sp>
      <p:sp>
        <p:nvSpPr>
          <p:cNvPr id="81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81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vl1pPr>
          </a:lstStyle>
          <a:p>
            <a:endParaRPr lang="nb-NO"/>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fld id="{35C5187A-4838-6D4B-98E4-59876BD6E49B}" type="slidenum">
              <a:rPr lang="nb-NO"/>
              <a:pPr/>
              <a:t>‹#›</a:t>
            </a:fld>
            <a:endParaRPr lang="nb-NO"/>
          </a:p>
        </p:txBody>
      </p:sp>
    </p:spTree>
    <p:extLst>
      <p:ext uri="{BB962C8B-B14F-4D97-AF65-F5344CB8AC3E}">
        <p14:creationId xmlns:p14="http://schemas.microsoft.com/office/powerpoint/2010/main" val="779115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vl1pPr>
          </a:lstStyle>
          <a:p>
            <a:endParaRPr lang="nb-NO"/>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vl1pPr>
          </a:lstStyle>
          <a:p>
            <a:endParaRPr lang="nb-NO"/>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fld id="{E32205C9-03DA-2A48-8BB6-E241D4659062}" type="slidenum">
              <a:rPr lang="nb-NO"/>
              <a:pPr/>
              <a:t>‹#›</a:t>
            </a:fld>
            <a:endParaRPr lang="nb-NO"/>
          </a:p>
        </p:txBody>
      </p:sp>
    </p:spTree>
    <p:extLst>
      <p:ext uri="{BB962C8B-B14F-4D97-AF65-F5344CB8AC3E}">
        <p14:creationId xmlns:p14="http://schemas.microsoft.com/office/powerpoint/2010/main" val="9118916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130"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t>Navn på seminar / </a:t>
            </a:r>
            <a:fld id="{605ADE6F-13B8-7647-83EA-4A8BF42E43E0}" type="datetime1">
              <a:rPr lang="nb-NO"/>
              <a:pPr/>
              <a:t>09.10.2016</a:t>
            </a:fld>
            <a:endParaRPr lang="nb-NO" dirty="0"/>
          </a:p>
        </p:txBody>
      </p:sp>
      <p:sp>
        <p:nvSpPr>
          <p:cNvPr id="15"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6"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7" name="TextBox 16"/>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9"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 name="Picture 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2" name="TekstSylinder 11"/>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500" baseline="0"/>
            </a:lvl1pPr>
          </a:lstStyle>
          <a:p>
            <a:pPr lvl="0"/>
            <a:r>
              <a:rPr lang="nb-NO" sz="500" dirty="0" smtClean="0"/>
              <a:t>Tine Poppe</a:t>
            </a:r>
            <a:endParaRPr lang="nb-NO"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_8">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5123"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16" name="Picture 15"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7" name="TekstSylinder 1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65784889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_Beige_1">
    <p:spTree>
      <p:nvGrpSpPr>
        <p:cNvPr id="1" name=""/>
        <p:cNvGrpSpPr/>
        <p:nvPr/>
      </p:nvGrpSpPr>
      <p:grpSpPr>
        <a:xfrm>
          <a:off x="0" y="0"/>
          <a:ext cx="0" cy="0"/>
          <a:chOff x="0" y="0"/>
          <a:chExt cx="0" cy="0"/>
        </a:xfrm>
      </p:grpSpPr>
      <p:sp>
        <p:nvSpPr>
          <p:cNvPr id="11" name="Rectangle 10"/>
          <p:cNvSpPr/>
          <p:nvPr userDrawn="1"/>
        </p:nvSpPr>
        <p:spPr bwMode="auto">
          <a:xfrm>
            <a:off x="0" y="0"/>
            <a:ext cx="9144000" cy="6552000"/>
          </a:xfrm>
          <a:prstGeom prst="rect">
            <a:avLst/>
          </a:prstGeom>
          <a:solidFill>
            <a:srgbClr val="CAC29E">
              <a:alpha val="6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5"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6"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7" name="TextBox 16"/>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9"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 name="Picture 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3" name="TekstSylinder 59"/>
          <p:cNvSpPr txBox="1"/>
          <p:nvPr userDrawn="1"/>
        </p:nvSpPr>
        <p:spPr>
          <a:xfrm>
            <a:off x="-3291840" y="0"/>
            <a:ext cx="3149599" cy="1200329"/>
          </a:xfrm>
          <a:prstGeom prst="rect">
            <a:avLst/>
          </a:prstGeom>
          <a:noFill/>
        </p:spPr>
        <p:txBody>
          <a:bodyPr wrap="square" rtlCol="0">
            <a:spAutoFit/>
          </a:bodyPr>
          <a:lstStyle/>
          <a:p>
            <a:r>
              <a:rPr lang="nb-NO" sz="1200" b="1" dirty="0" smtClean="0">
                <a:solidFill>
                  <a:srgbClr val="000000"/>
                </a:solidFill>
              </a:rPr>
              <a:t>Hvordan bytte bakgrunnsbilde </a:t>
            </a:r>
          </a:p>
          <a:p>
            <a:r>
              <a:rPr lang="nb-NO" sz="1200" b="1" dirty="0" smtClean="0">
                <a:solidFill>
                  <a:srgbClr val="000000"/>
                </a:solidFill>
              </a:rPr>
              <a:t>med fargefilter:</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87946282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5" name="Picture 4"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96" y="2177384"/>
            <a:ext cx="770664" cy="742121"/>
          </a:xfrm>
          <a:prstGeom prst="rect">
            <a:avLst/>
          </a:prstGeom>
        </p:spPr>
      </p:pic>
      <p:sp>
        <p:nvSpPr>
          <p:cNvPr id="10"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chemeClr val="tx2"/>
                </a:solidFill>
              </a:defRPr>
            </a:lvl1pPr>
          </a:lstStyle>
          <a:p>
            <a:pPr lvl="0"/>
            <a:r>
              <a:rPr lang="nb-NO" noProof="0" dirty="0" err="1" smtClean="0"/>
              <a:t>Hovedtittel</a:t>
            </a:r>
            <a:endParaRPr lang="nb-NO" noProof="0" dirty="0" smtClean="0"/>
          </a:p>
        </p:txBody>
      </p:sp>
      <p:sp>
        <p:nvSpPr>
          <p:cNvPr id="11"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chemeClr val="tx2"/>
                </a:solidFill>
              </a:defRPr>
            </a:lvl1pPr>
          </a:lstStyle>
          <a:p>
            <a:pPr lvl="0"/>
            <a:r>
              <a:rPr lang="nb-NO" noProof="0" dirty="0" smtClean="0"/>
              <a:t>Seminartema / mai 2015</a:t>
            </a: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343433"/>
              </a:solidFill>
            </a:endParaRPr>
          </a:p>
          <a:p>
            <a:endParaRPr lang="nb-NO" sz="1200" dirty="0" smtClean="0">
              <a:solidFill>
                <a:srgbClr val="343433"/>
              </a:solidFill>
            </a:endParaRPr>
          </a:p>
          <a:p>
            <a:endParaRPr lang="nb-NO" sz="1200" dirty="0" smtClean="0">
              <a:solidFill>
                <a:srgbClr val="343433"/>
              </a:solidFill>
            </a:endParaRPr>
          </a:p>
          <a:p>
            <a:endParaRPr lang="nb-NO" sz="1200" dirty="0" smtClean="0">
              <a:solidFill>
                <a:srgbClr val="343433"/>
              </a:solidFill>
            </a:endParaRPr>
          </a:p>
          <a:p>
            <a:r>
              <a:rPr lang="nb-NO" sz="1200" dirty="0" smtClean="0">
                <a:solidFill>
                  <a:srgbClr val="343433"/>
                </a:solidFill>
              </a:rPr>
              <a:t>Barne-, ungdoms- og familieetaten</a:t>
            </a:r>
            <a:endParaRPr lang="nb-NO" sz="1200" dirty="0">
              <a:solidFill>
                <a:srgbClr val="343433"/>
              </a:solidFill>
            </a:endParaRPr>
          </a:p>
        </p:txBody>
      </p:sp>
      <p:sp>
        <p:nvSpPr>
          <p:cNvPr id="14" name="Text Placeholder 4"/>
          <p:cNvSpPr>
            <a:spLocks noGrp="1"/>
          </p:cNvSpPr>
          <p:nvPr>
            <p:ph type="body" sz="quarter" idx="10" hasCustomPrompt="1"/>
          </p:nvPr>
        </p:nvSpPr>
        <p:spPr>
          <a:xfrm>
            <a:off x="683664" y="5323205"/>
            <a:ext cx="7961862" cy="295275"/>
          </a:xfrm>
        </p:spPr>
        <p:txBody>
          <a:bodyPr/>
          <a:lstStyle>
            <a:lvl1pPr marL="0" indent="0" algn="l">
              <a:lnSpc>
                <a:spcPct val="100000"/>
              </a:lnSpc>
              <a:buNone/>
              <a:defRPr sz="1400" b="1" baseline="0">
                <a:solidFill>
                  <a:schemeClr val="tx2"/>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chemeClr val="tx2"/>
                </a:solidFill>
              </a:defRPr>
            </a:lvl1pPr>
          </a:lstStyle>
          <a:p>
            <a:pPr lvl="0"/>
            <a:r>
              <a:rPr lang="nb-NO" dirty="0" smtClean="0"/>
              <a:t>Tittel / Stilling</a:t>
            </a:r>
            <a:endParaRPr lang="nb-NO" dirty="0"/>
          </a:p>
        </p:txBody>
      </p:sp>
    </p:spTree>
    <p:extLst>
      <p:ext uri="{BB962C8B-B14F-4D97-AF65-F5344CB8AC3E}">
        <p14:creationId xmlns:p14="http://schemas.microsoft.com/office/powerpoint/2010/main" val="180230319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_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457BEFEC-D950-D64D-952D-744721311290}"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03632938-541C-6E46-8657-F6874093E96A}"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1" name="Title 1"/>
          <p:cNvSpPr>
            <a:spLocks noGrp="1"/>
          </p:cNvSpPr>
          <p:nvPr>
            <p:ph type="title" hasCustomPrompt="1"/>
          </p:nvPr>
        </p:nvSpPr>
        <p:spPr>
          <a:xfrm>
            <a:off x="732117" y="1934138"/>
            <a:ext cx="7762595" cy="598392"/>
          </a:xfrm>
        </p:spPr>
        <p:txBody>
          <a:bodyPr lIns="0" tIns="0" rIns="0" bIns="0" anchor="b" anchorCtr="0"/>
          <a:lstStyle>
            <a:lvl1pPr algn="l">
              <a:defRPr sz="4500" b="0" cap="none" baseline="0">
                <a:solidFill>
                  <a:schemeClr val="tx2"/>
                </a:solidFill>
              </a:defRPr>
            </a:lvl1pPr>
          </a:lstStyle>
          <a:p>
            <a:r>
              <a:rPr lang="nb-NO" dirty="0" smtClean="0"/>
              <a:t>Tittel</a:t>
            </a:r>
            <a:endParaRPr lang="nb-NO" dirty="0"/>
          </a:p>
        </p:txBody>
      </p:sp>
      <p:sp>
        <p:nvSpPr>
          <p:cNvPr id="12" name="Text Placeholder 2"/>
          <p:cNvSpPr>
            <a:spLocks noGrp="1"/>
          </p:cNvSpPr>
          <p:nvPr>
            <p:ph type="body" idx="1" hasCustomPrompt="1"/>
          </p:nvPr>
        </p:nvSpPr>
        <p:spPr>
          <a:xfrm>
            <a:off x="729783" y="2667571"/>
            <a:ext cx="7772400" cy="3249135"/>
          </a:xfrm>
        </p:spPr>
        <p:txBody>
          <a:bodyPr wrap="square" lIns="0" tIns="0" rIns="0" bIns="0" anchor="t" anchorCtr="0"/>
          <a:lstStyle>
            <a:lvl1pPr marL="0" indent="0">
              <a:buNone/>
              <a:defRPr sz="2200" baseline="0">
                <a:ln>
                  <a:noFill/>
                </a:ln>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smtClean="0"/>
              <a:t>Undertittel</a:t>
            </a:r>
          </a:p>
        </p:txBody>
      </p:sp>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Tree>
    <p:extLst>
      <p:ext uri="{BB962C8B-B14F-4D97-AF65-F5344CB8AC3E}">
        <p14:creationId xmlns:p14="http://schemas.microsoft.com/office/powerpoint/2010/main" val="240227949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_Blank">
    <p:spTree>
      <p:nvGrpSpPr>
        <p:cNvPr id="1" name=""/>
        <p:cNvGrpSpPr/>
        <p:nvPr/>
      </p:nvGrpSpPr>
      <p:grpSpPr>
        <a:xfrm>
          <a:off x="0" y="0"/>
          <a:ext cx="0" cy="0"/>
          <a:chOff x="0" y="0"/>
          <a:chExt cx="0" cy="0"/>
        </a:xfrm>
      </p:grpSpPr>
      <p:pic>
        <p:nvPicPr>
          <p:cNvPr id="10" name="Picture 9"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2" name="Title 1"/>
          <p:cNvSpPr>
            <a:spLocks noGrp="1"/>
          </p:cNvSpPr>
          <p:nvPr>
            <p:ph type="title" hasCustomPrompt="1"/>
          </p:nvPr>
        </p:nvSpPr>
        <p:spPr>
          <a:xfrm>
            <a:off x="679824" y="949729"/>
            <a:ext cx="777688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685800" y="1913613"/>
            <a:ext cx="7772400" cy="4384090"/>
          </a:xfrm>
          <a:noFill/>
          <a:ln>
            <a:noFill/>
          </a:ln>
        </p:spPr>
        <p:style>
          <a:lnRef idx="2">
            <a:schemeClr val="accent4"/>
          </a:lnRef>
          <a:fillRef idx="1">
            <a:schemeClr val="lt1"/>
          </a:fillRef>
          <a:effectRef idx="0">
            <a:schemeClr val="accent4"/>
          </a:effectRef>
          <a:fontRef idx="none"/>
        </p:style>
        <p:txBody>
          <a:bodyPr/>
          <a:lstStyle>
            <a:lvl1pPr marL="342900" indent="-342900">
              <a:buClr>
                <a:schemeClr val="tx2"/>
              </a:buClr>
              <a:buFont typeface="Arial"/>
              <a:buChar char="•"/>
              <a:defRPr sz="2200">
                <a:solidFill>
                  <a:schemeClr val="tx2"/>
                </a:solidFill>
              </a:defRPr>
            </a:lvl1pPr>
            <a:lvl2pPr>
              <a:defRPr sz="1600">
                <a:solidFill>
                  <a:schemeClr val="tx2"/>
                </a:solidFill>
              </a:defRPr>
            </a:lvl2pPr>
            <a:lvl3pPr>
              <a:defRPr sz="1600">
                <a:solidFill>
                  <a:schemeClr val="tx2"/>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4" name="Slide Number Placeholder 3"/>
          <p:cNvSpPr>
            <a:spLocks noGrp="1"/>
          </p:cNvSpPr>
          <p:nvPr>
            <p:ph type="sldNum" sz="quarter" idx="10"/>
          </p:nvPr>
        </p:nvSpPr>
        <p:spPr/>
        <p:txBody>
          <a:bodyPr/>
          <a:lstStyle>
            <a:lvl1pPr>
              <a:defRPr/>
            </a:lvl1pPr>
          </a:lstStyle>
          <a:p>
            <a:fld id="{D7C81FA5-6162-7C4A-B640-40B81F5FEADC}"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82E6C4DA-FDBB-8D42-A3FA-923FAEFFCF67}" type="datetime1">
              <a:rPr lang="nb-NO">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7294225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_Blank">
    <p:spTree>
      <p:nvGrpSpPr>
        <p:cNvPr id="1" name=""/>
        <p:cNvGrpSpPr/>
        <p:nvPr/>
      </p:nvGrpSpPr>
      <p:grpSpPr>
        <a:xfrm>
          <a:off x="0" y="0"/>
          <a:ext cx="0" cy="0"/>
          <a:chOff x="0" y="0"/>
          <a:chExt cx="0" cy="0"/>
        </a:xfrm>
      </p:grpSpPr>
      <p:pic>
        <p:nvPicPr>
          <p:cNvPr id="12" name="Picture 11"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10" name="Content Placeholder 2"/>
          <p:cNvSpPr>
            <a:spLocks noGrp="1"/>
          </p:cNvSpPr>
          <p:nvPr>
            <p:ph idx="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1" name="Content Placeholder 2"/>
          <p:cNvSpPr>
            <a:spLocks noGrp="1"/>
          </p:cNvSpPr>
          <p:nvPr>
            <p:ph idx="12"/>
          </p:nvPr>
        </p:nvSpPr>
        <p:spPr>
          <a:xfrm>
            <a:off x="4752788" y="1912471"/>
            <a:ext cx="3721847" cy="4403161"/>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3"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4"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6"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Tree>
    <p:extLst>
      <p:ext uri="{BB962C8B-B14F-4D97-AF65-F5344CB8AC3E}">
        <p14:creationId xmlns:p14="http://schemas.microsoft.com/office/powerpoint/2010/main" val="65674297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_Blank_1">
    <p:spTree>
      <p:nvGrpSpPr>
        <p:cNvPr id="1" name=""/>
        <p:cNvGrpSpPr/>
        <p:nvPr/>
      </p:nvGrpSpPr>
      <p:grpSpPr>
        <a:xfrm>
          <a:off x="0" y="0"/>
          <a:ext cx="0" cy="0"/>
          <a:chOff x="0" y="0"/>
          <a:chExt cx="0" cy="0"/>
        </a:xfrm>
      </p:grpSpPr>
      <p:pic>
        <p:nvPicPr>
          <p:cNvPr id="9" name="Picture 8"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10" name="Picture Placeholder 2"/>
          <p:cNvSpPr>
            <a:spLocks noGrp="1"/>
          </p:cNvSpPr>
          <p:nvPr>
            <p:ph type="pic" idx="14"/>
          </p:nvPr>
        </p:nvSpPr>
        <p:spPr>
          <a:xfrm>
            <a:off x="4631766" y="1912470"/>
            <a:ext cx="3824940" cy="4392705"/>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7" name="Rectangle 71"/>
          <p:cNvSpPr>
            <a:spLocks noGrp="1" noChangeArrowheads="1"/>
          </p:cNvSpPr>
          <p:nvPr>
            <p:ph type="sldNum" sz="quarter" idx="4"/>
          </p:nvPr>
        </p:nvSpPr>
        <p:spPr>
          <a:xfrm>
            <a:off x="690251" y="6560017"/>
            <a:ext cx="273455" cy="290512"/>
          </a:xfrm>
        </p:spPr>
        <p:txBody>
          <a:bodyPr/>
          <a:lstStyle>
            <a:lvl1pPr>
              <a:defRPr/>
            </a:lvl1pPr>
          </a:lstStyle>
          <a:p>
            <a:fld id="{E415B5D8-52CF-EB43-BD06-620E8FDE0886}" type="slidenum">
              <a:rPr lang="nb-NO" smtClean="0"/>
              <a:pPr/>
              <a:t>‹#›</a:t>
            </a:fld>
            <a:endParaRPr lang="nb-NO" dirty="0"/>
          </a:p>
        </p:txBody>
      </p:sp>
      <p:sp>
        <p:nvSpPr>
          <p:cNvPr id="18" name="Rectangle 72"/>
          <p:cNvSpPr>
            <a:spLocks noGrp="1" noChangeArrowheads="1"/>
          </p:cNvSpPr>
          <p:nvPr>
            <p:ph type="ftr" sz="quarter" idx="3"/>
          </p:nvPr>
        </p:nvSpPr>
        <p:spPr>
          <a:xfrm>
            <a:off x="976897" y="6560017"/>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2" name="Content Placeholder 2"/>
          <p:cNvSpPr>
            <a:spLocks noGrp="1"/>
          </p:cNvSpPr>
          <p:nvPr>
            <p:ph idx="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3"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11" name="TekstSylinder 10"/>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187598394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_Blank_2">
    <p:spTree>
      <p:nvGrpSpPr>
        <p:cNvPr id="1" name=""/>
        <p:cNvGrpSpPr/>
        <p:nvPr/>
      </p:nvGrpSpPr>
      <p:grpSpPr>
        <a:xfrm>
          <a:off x="0" y="0"/>
          <a:ext cx="0" cy="0"/>
          <a:chOff x="0" y="0"/>
          <a:chExt cx="0" cy="0"/>
        </a:xfrm>
      </p:grpSpPr>
      <p:pic>
        <p:nvPicPr>
          <p:cNvPr id="10" name="Picture 9"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21" name="Picture Placeholder 2"/>
          <p:cNvSpPr>
            <a:spLocks noGrp="1"/>
          </p:cNvSpPr>
          <p:nvPr>
            <p:ph type="pic" idx="14"/>
          </p:nvPr>
        </p:nvSpPr>
        <p:spPr>
          <a:xfrm>
            <a:off x="4631766" y="1912470"/>
            <a:ext cx="3824940" cy="2099236"/>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23" name="Picture Placeholder 2"/>
          <p:cNvSpPr>
            <a:spLocks noGrp="1"/>
          </p:cNvSpPr>
          <p:nvPr>
            <p:ph type="pic" idx="15"/>
          </p:nvPr>
        </p:nvSpPr>
        <p:spPr>
          <a:xfrm>
            <a:off x="4631766" y="4198470"/>
            <a:ext cx="3824940" cy="2099236"/>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25"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26"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2" name="Content Placeholder 2"/>
          <p:cNvSpPr>
            <a:spLocks noGrp="1"/>
          </p:cNvSpPr>
          <p:nvPr>
            <p:ph idx="1" hasCustomPrompt="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13"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9" name="TekstSylinder 8"/>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1"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285232136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_Bei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824" y="949729"/>
            <a:ext cx="777688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685800" y="1913613"/>
            <a:ext cx="7772400" cy="4384090"/>
          </a:xfrm>
          <a:noFill/>
          <a:ln>
            <a:noFill/>
          </a:ln>
        </p:spPr>
        <p:style>
          <a:lnRef idx="2">
            <a:schemeClr val="accent4"/>
          </a:lnRef>
          <a:fillRef idx="1">
            <a:schemeClr val="lt1"/>
          </a:fillRef>
          <a:effectRef idx="0">
            <a:schemeClr val="accent4"/>
          </a:effectRef>
          <a:fontRef idx="none"/>
        </p:style>
        <p:txBody>
          <a:bodyPr/>
          <a:lstStyle>
            <a:lvl1pPr marL="342900" indent="-342900">
              <a:buClr>
                <a:schemeClr val="tx2"/>
              </a:buClr>
              <a:buFont typeface="Arial"/>
              <a:buChar char="•"/>
              <a:defRPr sz="2200">
                <a:solidFill>
                  <a:schemeClr val="tx2"/>
                </a:solidFill>
              </a:defRPr>
            </a:lvl1pPr>
            <a:lvl2pPr>
              <a:buClr>
                <a:schemeClr val="tx2"/>
              </a:buClr>
              <a:defRPr sz="1600">
                <a:solidFill>
                  <a:schemeClr val="tx2"/>
                </a:solidFill>
              </a:defRPr>
            </a:lvl2pPr>
            <a:lvl3pPr>
              <a:buClr>
                <a:schemeClr val="tx2"/>
              </a:buClr>
              <a:defRPr sz="1600">
                <a:solidFill>
                  <a:schemeClr val="tx2"/>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4" name="Slide Number Placeholder 3"/>
          <p:cNvSpPr>
            <a:spLocks noGrp="1"/>
          </p:cNvSpPr>
          <p:nvPr>
            <p:ph type="sldNum" sz="quarter" idx="10"/>
          </p:nvPr>
        </p:nvSpPr>
        <p:spPr/>
        <p:txBody>
          <a:bodyPr/>
          <a:lstStyle>
            <a:lvl1pPr>
              <a:defRPr/>
            </a:lvl1pPr>
          </a:lstStyle>
          <a:p>
            <a:fld id="{D7C81FA5-6162-7C4A-B640-40B81F5FEADC}"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82E6C4DA-FDBB-8D42-A3FA-923FAEFFCF67}"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8" name="Picture 7" descr="Bufetat_logo_s-h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7680" y="345440"/>
            <a:ext cx="611945" cy="589280"/>
          </a:xfrm>
          <a:prstGeom prst="rect">
            <a:avLst/>
          </a:prstGeom>
        </p:spPr>
      </p:pic>
    </p:spTree>
    <p:extLst>
      <p:ext uri="{BB962C8B-B14F-4D97-AF65-F5344CB8AC3E}">
        <p14:creationId xmlns:p14="http://schemas.microsoft.com/office/powerpoint/2010/main" val="327050843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_1">
    <p:spTree>
      <p:nvGrpSpPr>
        <p:cNvPr id="1" name=""/>
        <p:cNvGrpSpPr/>
        <p:nvPr/>
      </p:nvGrpSpPr>
      <p:grpSpPr>
        <a:xfrm>
          <a:off x="0" y="0"/>
          <a:ext cx="0" cy="0"/>
          <a:chOff x="0" y="0"/>
          <a:chExt cx="0" cy="0"/>
        </a:xfrm>
      </p:grpSpPr>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1" name="Rounded Rectangle 10"/>
          <p:cNvSpPr/>
          <p:nvPr userDrawn="1"/>
        </p:nvSpPr>
        <p:spPr bwMode="auto">
          <a:xfrm>
            <a:off x="762000" y="914401"/>
            <a:ext cx="3373120" cy="4988560"/>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a:solidFill>
                <a:srgbClr val="FFFFFF"/>
              </a:solidFill>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920B16BF-2451-9642-BD0E-EB89B16EB6C5}"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4" name="Title 1"/>
          <p:cNvSpPr>
            <a:spLocks noGrp="1"/>
          </p:cNvSpPr>
          <p:nvPr>
            <p:ph type="title" hasCustomPrompt="1"/>
          </p:nvPr>
        </p:nvSpPr>
        <p:spPr>
          <a:xfrm>
            <a:off x="947919" y="1136100"/>
            <a:ext cx="2966669" cy="69419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6" name="Content Placeholder 2"/>
          <p:cNvSpPr>
            <a:spLocks noGrp="1"/>
          </p:cNvSpPr>
          <p:nvPr>
            <p:ph sz="half" idx="1"/>
          </p:nvPr>
        </p:nvSpPr>
        <p:spPr>
          <a:xfrm>
            <a:off x="947269" y="2031999"/>
            <a:ext cx="2974789" cy="3668059"/>
          </a:xfrm>
        </p:spPr>
        <p:txBody>
          <a:bodyPr/>
          <a:lstStyle>
            <a:lvl1pP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5"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23234292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box_2">
    <p:spTree>
      <p:nvGrpSpPr>
        <p:cNvPr id="1" name=""/>
        <p:cNvGrpSpPr/>
        <p:nvPr/>
      </p:nvGrpSpPr>
      <p:grpSpPr>
        <a:xfrm>
          <a:off x="0" y="0"/>
          <a:ext cx="0" cy="0"/>
          <a:chOff x="0" y="0"/>
          <a:chExt cx="0" cy="0"/>
        </a:xfrm>
      </p:grpSpPr>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4" name="Rounded Rectangle 13"/>
          <p:cNvSpPr/>
          <p:nvPr userDrawn="1"/>
        </p:nvSpPr>
        <p:spPr bwMode="auto">
          <a:xfrm>
            <a:off x="1016000" y="1686561"/>
            <a:ext cx="7112000" cy="4226559"/>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a:solidFill>
                <a:srgbClr val="FFFFFF"/>
              </a:solidFill>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920B16BF-2451-9642-BD0E-EB89B16EB6C5}"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itle 1"/>
          <p:cNvSpPr>
            <a:spLocks noGrp="1"/>
          </p:cNvSpPr>
          <p:nvPr>
            <p:ph type="title" hasCustomPrompt="1"/>
          </p:nvPr>
        </p:nvSpPr>
        <p:spPr>
          <a:xfrm>
            <a:off x="1373742" y="1995233"/>
            <a:ext cx="6438461" cy="54291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5" name="Content Placeholder 2"/>
          <p:cNvSpPr>
            <a:spLocks noGrp="1"/>
          </p:cNvSpPr>
          <p:nvPr>
            <p:ph sz="half" idx="12"/>
          </p:nvPr>
        </p:nvSpPr>
        <p:spPr>
          <a:xfrm>
            <a:off x="1373092" y="2726765"/>
            <a:ext cx="6456084" cy="2868706"/>
          </a:xfrm>
        </p:spPr>
        <p:txBody>
          <a:bodyPr/>
          <a:lstStyle>
            <a:lvl1pP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sp>
        <p:nvSpPr>
          <p:cNvPr id="1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6"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389917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9">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7"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9"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0"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1" name="Picture 20"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2" name="TekstSylinder 11"/>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err="1" smtClean="0"/>
              <a:t>Getty</a:t>
            </a:r>
            <a:r>
              <a:rPr lang="nb-NO" sz="500" dirty="0" smtClean="0"/>
              <a:t> Images</a:t>
            </a:r>
            <a:endParaRPr lang="nb-NO" dirty="0"/>
          </a:p>
        </p:txBody>
      </p:sp>
    </p:spTree>
    <p:extLst>
      <p:ext uri="{BB962C8B-B14F-4D97-AF65-F5344CB8AC3E}">
        <p14:creationId xmlns:p14="http://schemas.microsoft.com/office/powerpoint/2010/main" val="28981569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box_3">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920B16BF-2451-9642-BD0E-EB89B16EB6C5}"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6" name="Rounded Rectangle 5"/>
          <p:cNvSpPr/>
          <p:nvPr userDrawn="1"/>
        </p:nvSpPr>
        <p:spPr bwMode="auto">
          <a:xfrm>
            <a:off x="721360" y="2560320"/>
            <a:ext cx="4754880" cy="3718559"/>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a:solidFill>
                <a:srgbClr val="FFFFFF"/>
              </a:solidFill>
            </a:endParaRPr>
          </a:p>
        </p:txBody>
      </p:sp>
      <p:sp>
        <p:nvSpPr>
          <p:cNvPr id="12" name="Title 1"/>
          <p:cNvSpPr>
            <a:spLocks noGrp="1"/>
          </p:cNvSpPr>
          <p:nvPr>
            <p:ph type="title" hasCustomPrompt="1"/>
          </p:nvPr>
        </p:nvSpPr>
        <p:spPr>
          <a:xfrm>
            <a:off x="1038463" y="2879153"/>
            <a:ext cx="4011058" cy="54291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5" name="Content Placeholder 2"/>
          <p:cNvSpPr>
            <a:spLocks noGrp="1"/>
          </p:cNvSpPr>
          <p:nvPr>
            <p:ph sz="half" idx="12"/>
          </p:nvPr>
        </p:nvSpPr>
        <p:spPr>
          <a:xfrm>
            <a:off x="1037812" y="3610685"/>
            <a:ext cx="4011708" cy="2373555"/>
          </a:xfrm>
        </p:spPr>
        <p:txBody>
          <a:bodyPr/>
          <a:lstStyle>
            <a:lvl1pPr marL="188913" indent="-188913">
              <a:buFont typeface="Arial"/>
              <a:buChar cha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4"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340652235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pic>
        <p:nvPicPr>
          <p:cNvPr id="12" name="Picture 11"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3" name="Picture Placeholder 2"/>
          <p:cNvSpPr>
            <a:spLocks noGrp="1"/>
          </p:cNvSpPr>
          <p:nvPr>
            <p:ph type="pic" idx="1"/>
          </p:nvPr>
        </p:nvSpPr>
        <p:spPr>
          <a:xfrm>
            <a:off x="404012" y="1178560"/>
            <a:ext cx="8333588" cy="4922221"/>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0"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6" name="TekstSylinder 5"/>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7"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106160348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3" name="Picture Placeholder 2"/>
          <p:cNvSpPr>
            <a:spLocks noGrp="1"/>
          </p:cNvSpPr>
          <p:nvPr>
            <p:ph type="pic" idx="1"/>
          </p:nvPr>
        </p:nvSpPr>
        <p:spPr>
          <a:xfrm>
            <a:off x="408792" y="1183341"/>
            <a:ext cx="4089830"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4"/>
          </p:nvPr>
        </p:nvSpPr>
        <p:spPr>
          <a:xfrm>
            <a:off x="4634089" y="1183341"/>
            <a:ext cx="4103512"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7" name="TekstSylinder 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201361659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9" name="Picture Placeholder 2"/>
          <p:cNvSpPr>
            <a:spLocks noGrp="1"/>
          </p:cNvSpPr>
          <p:nvPr>
            <p:ph type="pic" idx="14"/>
          </p:nvPr>
        </p:nvSpPr>
        <p:spPr>
          <a:xfrm>
            <a:off x="4634089" y="1183342"/>
            <a:ext cx="4101418" cy="2389592"/>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0" name="TekstSylinder 9"/>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
        <p:nvSpPr>
          <p:cNvPr id="15" name="Picture Placeholder 2"/>
          <p:cNvSpPr>
            <a:spLocks noGrp="1"/>
          </p:cNvSpPr>
          <p:nvPr>
            <p:ph type="pic" idx="15"/>
          </p:nvPr>
        </p:nvSpPr>
        <p:spPr>
          <a:xfrm>
            <a:off x="408792" y="1183341"/>
            <a:ext cx="4089830"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7" name="Picture Placeholder 2"/>
          <p:cNvSpPr>
            <a:spLocks noGrp="1"/>
          </p:cNvSpPr>
          <p:nvPr>
            <p:ph type="pic" idx="17"/>
          </p:nvPr>
        </p:nvSpPr>
        <p:spPr>
          <a:xfrm>
            <a:off x="4634089" y="3708400"/>
            <a:ext cx="4101418" cy="2398061"/>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Tree>
    <p:extLst>
      <p:ext uri="{BB962C8B-B14F-4D97-AF65-F5344CB8AC3E}">
        <p14:creationId xmlns:p14="http://schemas.microsoft.com/office/powerpoint/2010/main" val="1398302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Full Page">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smtClean="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8" name="TekstSylinder 7"/>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0"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29035748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s_1">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11" name="Title 1"/>
          <p:cNvSpPr>
            <a:spLocks noGrp="1"/>
          </p:cNvSpPr>
          <p:nvPr>
            <p:ph type="title" hasCustomPrompt="1"/>
          </p:nvPr>
        </p:nvSpPr>
        <p:spPr>
          <a:xfrm>
            <a:off x="943983" y="3119123"/>
            <a:ext cx="3227296" cy="1222561"/>
          </a:xfrm>
        </p:spPr>
        <p:txBody>
          <a:bodyPr anchor="t" anchorCtr="0"/>
          <a:lstStyle>
            <a:lvl1pPr marL="0" marR="0" indent="0" algn="ctr" defTabSz="914400" rtl="0" eaLnBrk="1" fontAlgn="base" latinLnBrk="0" hangingPunct="1">
              <a:lnSpc>
                <a:spcPct val="80000"/>
              </a:lnSpc>
              <a:spcBef>
                <a:spcPct val="0"/>
              </a:spcBef>
              <a:spcAft>
                <a:spcPct val="0"/>
              </a:spcAft>
              <a:buClrTx/>
              <a:buSzTx/>
              <a:buFontTx/>
              <a:buNone/>
              <a:tabLst/>
              <a:defRPr sz="2500" b="0" baseline="0">
                <a:solidFill>
                  <a:srgbClr val="FFFFFF"/>
                </a:solidFill>
              </a:defRPr>
            </a:lvl1pPr>
          </a:lstStyle>
          <a:p>
            <a:r>
              <a:rPr lang="nb-NO" dirty="0" smtClean="0"/>
              <a:t>Et sitat kan </a:t>
            </a:r>
            <a:br>
              <a:rPr lang="nb-NO" dirty="0" smtClean="0"/>
            </a:br>
            <a:r>
              <a:rPr lang="nb-NO" dirty="0" smtClean="0"/>
              <a:t>fint settes inn her</a:t>
            </a:r>
            <a:br>
              <a:rPr lang="nb-NO" dirty="0" smtClean="0"/>
            </a:br>
            <a:endParaRPr lang="nb-NO" dirty="0"/>
          </a:p>
        </p:txBody>
      </p:sp>
      <p:sp>
        <p:nvSpPr>
          <p:cNvPr id="12" name="TextBox 11"/>
          <p:cNvSpPr txBox="1"/>
          <p:nvPr userDrawn="1"/>
        </p:nvSpPr>
        <p:spPr>
          <a:xfrm>
            <a:off x="2199043" y="2092381"/>
            <a:ext cx="724648" cy="1846659"/>
          </a:xfrm>
          <a:prstGeom prst="rect">
            <a:avLst/>
          </a:prstGeom>
          <a:noFill/>
        </p:spPr>
        <p:txBody>
          <a:bodyPr wrap="square" lIns="0" tIns="0" rIns="0" bIns="0" rtlCol="0" anchor="t" anchorCtr="0">
            <a:spAutoFit/>
          </a:bodyPr>
          <a:lstStyle/>
          <a:p>
            <a:pPr algn="ctr"/>
            <a:r>
              <a:rPr lang="nb-NO" sz="12000" dirty="0" smtClean="0">
                <a:solidFill>
                  <a:srgbClr val="FFFFFF"/>
                </a:solidFill>
              </a:rPr>
              <a:t>”</a:t>
            </a:r>
            <a:endParaRPr lang="nb-NO" sz="12000" dirty="0">
              <a:solidFill>
                <a:srgbClr val="FFFFFF"/>
              </a:solidFill>
            </a:endParaRPr>
          </a:p>
        </p:txBody>
      </p:sp>
      <p:sp>
        <p:nvSpPr>
          <p:cNvPr id="14"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5"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17" name="Picture 1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0" name="TekstSylinder 9"/>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20937534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Quotes_1">
    <p:spTree>
      <p:nvGrpSpPr>
        <p:cNvPr id="1" name=""/>
        <p:cNvGrpSpPr/>
        <p:nvPr/>
      </p:nvGrpSpPr>
      <p:grpSpPr>
        <a:xfrm>
          <a:off x="0" y="0"/>
          <a:ext cx="0" cy="0"/>
          <a:chOff x="0" y="0"/>
          <a:chExt cx="0" cy="0"/>
        </a:xfrm>
      </p:grpSpPr>
      <p:sp>
        <p:nvSpPr>
          <p:cNvPr id="10" name="Rectangle 9"/>
          <p:cNvSpPr/>
          <p:nvPr userDrawn="1"/>
        </p:nvSpPr>
        <p:spPr bwMode="auto">
          <a:xfrm>
            <a:off x="0" y="0"/>
            <a:ext cx="9144000" cy="6552000"/>
          </a:xfrm>
          <a:prstGeom prst="rect">
            <a:avLst/>
          </a:prstGeom>
          <a:solidFill>
            <a:srgbClr val="CAC29E">
              <a:alpha val="6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11" name="Title 1"/>
          <p:cNvSpPr>
            <a:spLocks noGrp="1"/>
          </p:cNvSpPr>
          <p:nvPr>
            <p:ph type="title" hasCustomPrompt="1"/>
          </p:nvPr>
        </p:nvSpPr>
        <p:spPr>
          <a:xfrm>
            <a:off x="5221343" y="2428243"/>
            <a:ext cx="3227296" cy="1222561"/>
          </a:xfrm>
        </p:spPr>
        <p:txBody>
          <a:bodyPr anchor="t" anchorCtr="0"/>
          <a:lstStyle>
            <a:lvl1pPr marL="0" marR="0" indent="0" algn="ctr" defTabSz="914400" rtl="0" eaLnBrk="1" fontAlgn="base" latinLnBrk="0" hangingPunct="1">
              <a:lnSpc>
                <a:spcPct val="80000"/>
              </a:lnSpc>
              <a:spcBef>
                <a:spcPct val="0"/>
              </a:spcBef>
              <a:spcAft>
                <a:spcPct val="0"/>
              </a:spcAft>
              <a:buClrTx/>
              <a:buSzTx/>
              <a:buFontTx/>
              <a:buNone/>
              <a:tabLst/>
              <a:defRPr sz="2500" b="0" baseline="0">
                <a:solidFill>
                  <a:srgbClr val="FFFFFF"/>
                </a:solidFill>
              </a:defRPr>
            </a:lvl1pPr>
          </a:lstStyle>
          <a:p>
            <a:r>
              <a:rPr lang="nb-NO" dirty="0" smtClean="0"/>
              <a:t>Et sitat kan </a:t>
            </a:r>
            <a:br>
              <a:rPr lang="nb-NO" dirty="0" smtClean="0"/>
            </a:br>
            <a:r>
              <a:rPr lang="nb-NO" dirty="0" smtClean="0"/>
              <a:t>fint settes inn her</a:t>
            </a:r>
            <a:br>
              <a:rPr lang="nb-NO" dirty="0" smtClean="0"/>
            </a:br>
            <a:endParaRPr lang="nb-NO" dirty="0"/>
          </a:p>
        </p:txBody>
      </p:sp>
      <p:sp>
        <p:nvSpPr>
          <p:cNvPr id="12" name="TextBox 11"/>
          <p:cNvSpPr txBox="1"/>
          <p:nvPr userDrawn="1"/>
        </p:nvSpPr>
        <p:spPr>
          <a:xfrm>
            <a:off x="6476403" y="1401501"/>
            <a:ext cx="724648" cy="1846659"/>
          </a:xfrm>
          <a:prstGeom prst="rect">
            <a:avLst/>
          </a:prstGeom>
          <a:noFill/>
        </p:spPr>
        <p:txBody>
          <a:bodyPr wrap="square" lIns="0" tIns="0" rIns="0" bIns="0" rtlCol="0" anchor="t" anchorCtr="0">
            <a:spAutoFit/>
          </a:bodyPr>
          <a:lstStyle/>
          <a:p>
            <a:pPr algn="ctr"/>
            <a:r>
              <a:rPr lang="nb-NO" sz="12000" dirty="0" smtClean="0">
                <a:solidFill>
                  <a:srgbClr val="FFFFFF"/>
                </a:solidFill>
              </a:rPr>
              <a:t>”</a:t>
            </a:r>
            <a:endParaRPr lang="nb-NO" sz="12000" dirty="0">
              <a:solidFill>
                <a:srgbClr val="FFFFFF"/>
              </a:solidFill>
            </a:endParaRPr>
          </a:p>
        </p:txBody>
      </p:sp>
      <p:sp>
        <p:nvSpPr>
          <p:cNvPr id="14"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5"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17" name="Picture 1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200329"/>
          </a:xfrm>
          <a:prstGeom prst="rect">
            <a:avLst/>
          </a:prstGeom>
          <a:noFill/>
        </p:spPr>
        <p:txBody>
          <a:bodyPr wrap="square" rtlCol="0">
            <a:spAutoFit/>
          </a:bodyPr>
          <a:lstStyle/>
          <a:p>
            <a:r>
              <a:rPr lang="nb-NO" sz="1200" b="1" dirty="0" smtClean="0">
                <a:solidFill>
                  <a:srgbClr val="000000"/>
                </a:solidFill>
              </a:rPr>
              <a:t>Hvordan bytte bakgrunnsbilde</a:t>
            </a:r>
          </a:p>
          <a:p>
            <a:r>
              <a:rPr lang="nb-NO" sz="1200" b="1" dirty="0" smtClean="0">
                <a:solidFill>
                  <a:srgbClr val="000000"/>
                </a:solidFill>
              </a:rPr>
              <a:t>med fargefilter:</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6"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1379767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6" name="Picture 5"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Tree>
    <p:extLst>
      <p:ext uri="{BB962C8B-B14F-4D97-AF65-F5344CB8AC3E}">
        <p14:creationId xmlns:p14="http://schemas.microsoft.com/office/powerpoint/2010/main" val="68527789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_Beig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8" name="Picture 7" descr="Bufetat_logo_s-h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7680" y="345440"/>
            <a:ext cx="611945" cy="589280"/>
          </a:xfrm>
          <a:prstGeom prst="rect">
            <a:avLst/>
          </a:prstGeom>
        </p:spPr>
      </p:pic>
    </p:spTree>
    <p:extLst>
      <p:ext uri="{BB962C8B-B14F-4D97-AF65-F5344CB8AC3E}">
        <p14:creationId xmlns:p14="http://schemas.microsoft.com/office/powerpoint/2010/main" val="316128866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_Orange">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EA4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6777695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_Beige_1">
    <p:spTree>
      <p:nvGrpSpPr>
        <p:cNvPr id="1" name=""/>
        <p:cNvGrpSpPr/>
        <p:nvPr/>
      </p:nvGrpSpPr>
      <p:grpSpPr>
        <a:xfrm>
          <a:off x="0" y="0"/>
          <a:ext cx="0" cy="0"/>
          <a:chOff x="0" y="0"/>
          <a:chExt cx="0" cy="0"/>
        </a:xfrm>
      </p:grpSpPr>
      <p:sp>
        <p:nvSpPr>
          <p:cNvPr id="11" name="Rectangle 10"/>
          <p:cNvSpPr/>
          <p:nvPr userDrawn="1"/>
        </p:nvSpPr>
        <p:spPr bwMode="auto">
          <a:xfrm>
            <a:off x="0" y="0"/>
            <a:ext cx="9144000" cy="6552000"/>
          </a:xfrm>
          <a:prstGeom prst="rect">
            <a:avLst/>
          </a:prstGeom>
          <a:solidFill>
            <a:srgbClr val="CAC29E">
              <a:alpha val="6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t>Navn på seminar / </a:t>
            </a:r>
            <a:fld id="{605ADE6F-13B8-7647-83EA-4A8BF42E43E0}" type="datetime1">
              <a:rPr lang="nb-NO"/>
              <a:pPr/>
              <a:t>09.10.2016</a:t>
            </a:fld>
            <a:endParaRPr lang="nb-NO" dirty="0"/>
          </a:p>
        </p:txBody>
      </p:sp>
      <p:sp>
        <p:nvSpPr>
          <p:cNvPr id="15"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6"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7" name="TextBox 16"/>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9"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 name="Picture 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3" name="TekstSylinder 59"/>
          <p:cNvSpPr txBox="1"/>
          <p:nvPr userDrawn="1"/>
        </p:nvSpPr>
        <p:spPr>
          <a:xfrm>
            <a:off x="-3291840" y="0"/>
            <a:ext cx="3149599" cy="1200329"/>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 </a:t>
            </a:r>
          </a:p>
          <a:p>
            <a:r>
              <a:rPr lang="nb-NO" sz="1200" b="1" dirty="0" smtClean="0">
                <a:solidFill>
                  <a:srgbClr val="000000"/>
                </a:solidFill>
              </a:rPr>
              <a:t>med</a:t>
            </a:r>
            <a:r>
              <a:rPr lang="nb-NO" sz="1200" b="1" baseline="0" dirty="0" smtClean="0">
                <a:solidFill>
                  <a:srgbClr val="000000"/>
                </a:solidFill>
              </a:rPr>
              <a:t> fargefilter</a:t>
            </a:r>
            <a:r>
              <a:rPr lang="nb-NO" sz="1200" b="1" dirty="0" smtClean="0">
                <a:solidFill>
                  <a:srgbClr val="000000"/>
                </a:solidFill>
              </a:rPr>
              <a:t>:</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357195632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_Turkis">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BCD8D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37274691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_Blå">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0685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414594059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941325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622330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289481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11258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392243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904771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6638644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6838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t>Navn på seminar / </a:t>
            </a:r>
            <a:fld id="{605ADE6F-13B8-7647-83EA-4A8BF42E43E0}" type="datetime1">
              <a:rPr lang="nb-NO"/>
              <a:pPr/>
              <a:t>09.10.2016</a:t>
            </a:fld>
            <a:endParaRPr lang="nb-NO" dirty="0"/>
          </a:p>
        </p:txBody>
      </p:sp>
      <p:pic>
        <p:nvPicPr>
          <p:cNvPr id="5" name="Picture 4"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96" y="2177384"/>
            <a:ext cx="770664" cy="742121"/>
          </a:xfrm>
          <a:prstGeom prst="rect">
            <a:avLst/>
          </a:prstGeom>
        </p:spPr>
      </p:pic>
      <p:sp>
        <p:nvSpPr>
          <p:cNvPr id="10"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chemeClr val="tx2"/>
                </a:solidFill>
              </a:defRPr>
            </a:lvl1pPr>
          </a:lstStyle>
          <a:p>
            <a:pPr lvl="0"/>
            <a:r>
              <a:rPr lang="nb-NO" noProof="0" dirty="0" err="1" smtClean="0"/>
              <a:t>Hovedtittel</a:t>
            </a:r>
            <a:endParaRPr lang="nb-NO" noProof="0" dirty="0" smtClean="0"/>
          </a:p>
        </p:txBody>
      </p:sp>
      <p:sp>
        <p:nvSpPr>
          <p:cNvPr id="11"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chemeClr val="tx2"/>
                </a:solidFill>
              </a:defRPr>
            </a:lvl1pPr>
          </a:lstStyle>
          <a:p>
            <a:pPr lvl="0"/>
            <a:r>
              <a:rPr lang="nb-NO" noProof="0" dirty="0" smtClean="0"/>
              <a:t>Seminartema / mai 2015</a:t>
            </a: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chemeClr val="tx2"/>
              </a:solidFill>
            </a:endParaRPr>
          </a:p>
          <a:p>
            <a:endParaRPr lang="nb-NO" sz="1200" baseline="0" dirty="0" smtClean="0">
              <a:solidFill>
                <a:schemeClr val="tx2"/>
              </a:solidFill>
            </a:endParaRPr>
          </a:p>
          <a:p>
            <a:endParaRPr lang="nb-NO" sz="1200" baseline="0" dirty="0" smtClean="0">
              <a:solidFill>
                <a:schemeClr val="tx2"/>
              </a:solidFill>
            </a:endParaRPr>
          </a:p>
          <a:p>
            <a:endParaRPr lang="nb-NO" sz="1200" baseline="0" dirty="0" smtClean="0">
              <a:solidFill>
                <a:schemeClr val="tx2"/>
              </a:solidFill>
            </a:endParaRPr>
          </a:p>
          <a:p>
            <a:r>
              <a:rPr lang="nb-NO" sz="1200" baseline="0" dirty="0" smtClean="0">
                <a:solidFill>
                  <a:schemeClr val="tx2"/>
                </a:solidFill>
              </a:rPr>
              <a:t>Barne-, ungdoms- og familieetaten</a:t>
            </a:r>
            <a:endParaRPr lang="nb-NO" sz="1200" dirty="0">
              <a:solidFill>
                <a:schemeClr val="tx2"/>
              </a:solidFill>
            </a:endParaRPr>
          </a:p>
        </p:txBody>
      </p:sp>
      <p:sp>
        <p:nvSpPr>
          <p:cNvPr id="14" name="Text Placeholder 4"/>
          <p:cNvSpPr>
            <a:spLocks noGrp="1"/>
          </p:cNvSpPr>
          <p:nvPr>
            <p:ph type="body" sz="quarter" idx="10" hasCustomPrompt="1"/>
          </p:nvPr>
        </p:nvSpPr>
        <p:spPr>
          <a:xfrm>
            <a:off x="683664" y="5323205"/>
            <a:ext cx="7961862" cy="295275"/>
          </a:xfrm>
        </p:spPr>
        <p:txBody>
          <a:bodyPr/>
          <a:lstStyle>
            <a:lvl1pPr marL="0" indent="0" algn="l">
              <a:lnSpc>
                <a:spcPct val="100000"/>
              </a:lnSpc>
              <a:buNone/>
              <a:defRPr sz="1400" b="1" baseline="0">
                <a:solidFill>
                  <a:schemeClr val="tx2"/>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chemeClr val="tx2"/>
                </a:solidFill>
              </a:defRPr>
            </a:lvl1pPr>
          </a:lstStyle>
          <a:p>
            <a:pPr lvl="0"/>
            <a:r>
              <a:rPr lang="nb-NO" dirty="0" smtClean="0"/>
              <a:t>Tittel / Stilling</a:t>
            </a:r>
            <a:endParaRPr lang="nb-NO" dirty="0"/>
          </a:p>
        </p:txBody>
      </p:sp>
    </p:spTree>
    <p:extLst>
      <p:ext uri="{BB962C8B-B14F-4D97-AF65-F5344CB8AC3E}">
        <p14:creationId xmlns:p14="http://schemas.microsoft.com/office/powerpoint/2010/main" val="139329886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177024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6763668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6886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457BEFEC-D950-D64D-952D-744721311290}"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t>Navn på seminar / </a:t>
            </a:r>
            <a:fld id="{03632938-541C-6E46-8657-F6874093E96A}" type="datetime1">
              <a:rPr lang="nb-NO"/>
              <a:pPr/>
              <a:t>09.10.2016</a:t>
            </a:fld>
            <a:endParaRPr lang="nb-NO"/>
          </a:p>
        </p:txBody>
      </p:sp>
      <p:sp>
        <p:nvSpPr>
          <p:cNvPr id="11" name="Title 1"/>
          <p:cNvSpPr>
            <a:spLocks noGrp="1"/>
          </p:cNvSpPr>
          <p:nvPr>
            <p:ph type="title" hasCustomPrompt="1"/>
          </p:nvPr>
        </p:nvSpPr>
        <p:spPr>
          <a:xfrm>
            <a:off x="732117" y="1934138"/>
            <a:ext cx="7762595" cy="598392"/>
          </a:xfrm>
        </p:spPr>
        <p:txBody>
          <a:bodyPr lIns="0" tIns="0" rIns="0" bIns="0" anchor="b" anchorCtr="0"/>
          <a:lstStyle>
            <a:lvl1pPr algn="l">
              <a:defRPr sz="4500" b="0" cap="none" baseline="0">
                <a:solidFill>
                  <a:schemeClr val="tx2"/>
                </a:solidFill>
              </a:defRPr>
            </a:lvl1pPr>
          </a:lstStyle>
          <a:p>
            <a:r>
              <a:rPr lang="nb-NO" dirty="0" smtClean="0"/>
              <a:t>Tittel</a:t>
            </a:r>
            <a:endParaRPr lang="nb-NO" dirty="0"/>
          </a:p>
        </p:txBody>
      </p:sp>
      <p:sp>
        <p:nvSpPr>
          <p:cNvPr id="12" name="Text Placeholder 2"/>
          <p:cNvSpPr>
            <a:spLocks noGrp="1"/>
          </p:cNvSpPr>
          <p:nvPr>
            <p:ph type="body" idx="1" hasCustomPrompt="1"/>
          </p:nvPr>
        </p:nvSpPr>
        <p:spPr>
          <a:xfrm>
            <a:off x="729783" y="2667571"/>
            <a:ext cx="7772400" cy="3249135"/>
          </a:xfrm>
        </p:spPr>
        <p:txBody>
          <a:bodyPr wrap="square" lIns="0" tIns="0" rIns="0" bIns="0" anchor="t" anchorCtr="0"/>
          <a:lstStyle>
            <a:lvl1pPr marL="0" indent="0">
              <a:buNone/>
              <a:defRPr sz="2200" baseline="0">
                <a:ln>
                  <a:noFill/>
                </a:ln>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smtClean="0"/>
              <a:t>Undertittel</a:t>
            </a:r>
          </a:p>
        </p:txBody>
      </p:sp>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Tree>
    <p:extLst>
      <p:ext uri="{BB962C8B-B14F-4D97-AF65-F5344CB8AC3E}">
        <p14:creationId xmlns:p14="http://schemas.microsoft.com/office/powerpoint/2010/main" val="16303231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_Blank">
    <p:spTree>
      <p:nvGrpSpPr>
        <p:cNvPr id="1" name=""/>
        <p:cNvGrpSpPr/>
        <p:nvPr/>
      </p:nvGrpSpPr>
      <p:grpSpPr>
        <a:xfrm>
          <a:off x="0" y="0"/>
          <a:ext cx="0" cy="0"/>
          <a:chOff x="0" y="0"/>
          <a:chExt cx="0" cy="0"/>
        </a:xfrm>
      </p:grpSpPr>
      <p:pic>
        <p:nvPicPr>
          <p:cNvPr id="10" name="Picture 9"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2" name="Title 1"/>
          <p:cNvSpPr>
            <a:spLocks noGrp="1"/>
          </p:cNvSpPr>
          <p:nvPr>
            <p:ph type="title" hasCustomPrompt="1"/>
          </p:nvPr>
        </p:nvSpPr>
        <p:spPr>
          <a:xfrm>
            <a:off x="679824" y="949729"/>
            <a:ext cx="777688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685800" y="1913613"/>
            <a:ext cx="7772400" cy="4384090"/>
          </a:xfrm>
          <a:noFill/>
          <a:ln>
            <a:noFill/>
          </a:ln>
        </p:spPr>
        <p:style>
          <a:lnRef idx="2">
            <a:schemeClr val="accent4"/>
          </a:lnRef>
          <a:fillRef idx="1">
            <a:schemeClr val="lt1"/>
          </a:fillRef>
          <a:effectRef idx="0">
            <a:schemeClr val="accent4"/>
          </a:effectRef>
          <a:fontRef idx="none"/>
        </p:style>
        <p:txBody>
          <a:bodyPr/>
          <a:lstStyle>
            <a:lvl1pPr marL="342900" indent="-342900">
              <a:buClr>
                <a:schemeClr val="tx2"/>
              </a:buClr>
              <a:buFont typeface="Arial"/>
              <a:buChar char="•"/>
              <a:defRPr sz="2200">
                <a:solidFill>
                  <a:schemeClr val="tx2"/>
                </a:solidFill>
              </a:defRPr>
            </a:lvl1pPr>
            <a:lvl2pPr>
              <a:defRPr sz="1600">
                <a:solidFill>
                  <a:schemeClr val="tx2"/>
                </a:solidFill>
              </a:defRPr>
            </a:lvl2pPr>
            <a:lvl3pPr>
              <a:defRPr sz="1600">
                <a:solidFill>
                  <a:schemeClr val="tx2"/>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4" name="Slide Number Placeholder 3"/>
          <p:cNvSpPr>
            <a:spLocks noGrp="1"/>
          </p:cNvSpPr>
          <p:nvPr>
            <p:ph type="sldNum" sz="quarter" idx="10"/>
          </p:nvPr>
        </p:nvSpPr>
        <p:spPr/>
        <p:txBody>
          <a:bodyPr/>
          <a:lstStyle>
            <a:lvl1pPr>
              <a:defRPr/>
            </a:lvl1pPr>
          </a:lstStyle>
          <a:p>
            <a:fld id="{D7C81FA5-6162-7C4A-B640-40B81F5FEADC}"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t>Navn på seminar / </a:t>
            </a:r>
            <a:fld id="{82E6C4DA-FDBB-8D42-A3FA-923FAEFFCF67}" type="datetime1">
              <a:rPr lang="nb-NO"/>
              <a:pPr/>
              <a:t>09.10.2016</a:t>
            </a:fld>
            <a:endParaRPr lang="nb-NO"/>
          </a:p>
        </p:txBody>
      </p:sp>
    </p:spTree>
    <p:extLst>
      <p:ext uri="{BB962C8B-B14F-4D97-AF65-F5344CB8AC3E}">
        <p14:creationId xmlns:p14="http://schemas.microsoft.com/office/powerpoint/2010/main" val="15296269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_Blank">
    <p:spTree>
      <p:nvGrpSpPr>
        <p:cNvPr id="1" name=""/>
        <p:cNvGrpSpPr/>
        <p:nvPr/>
      </p:nvGrpSpPr>
      <p:grpSpPr>
        <a:xfrm>
          <a:off x="0" y="0"/>
          <a:ext cx="0" cy="0"/>
          <a:chOff x="0" y="0"/>
          <a:chExt cx="0" cy="0"/>
        </a:xfrm>
      </p:grpSpPr>
      <p:pic>
        <p:nvPicPr>
          <p:cNvPr id="12" name="Picture 11"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10" name="Content Placeholder 2"/>
          <p:cNvSpPr>
            <a:spLocks noGrp="1"/>
          </p:cNvSpPr>
          <p:nvPr>
            <p:ph idx="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1" name="Content Placeholder 2"/>
          <p:cNvSpPr>
            <a:spLocks noGrp="1"/>
          </p:cNvSpPr>
          <p:nvPr>
            <p:ph idx="12"/>
          </p:nvPr>
        </p:nvSpPr>
        <p:spPr>
          <a:xfrm>
            <a:off x="4752788" y="1912471"/>
            <a:ext cx="3721847" cy="4403161"/>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3"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4"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sp>
        <p:nvSpPr>
          <p:cNvPr id="16"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Tree>
    <p:extLst>
      <p:ext uri="{BB962C8B-B14F-4D97-AF65-F5344CB8AC3E}">
        <p14:creationId xmlns:p14="http://schemas.microsoft.com/office/powerpoint/2010/main" val="3863968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_Blank_1">
    <p:spTree>
      <p:nvGrpSpPr>
        <p:cNvPr id="1" name=""/>
        <p:cNvGrpSpPr/>
        <p:nvPr/>
      </p:nvGrpSpPr>
      <p:grpSpPr>
        <a:xfrm>
          <a:off x="0" y="0"/>
          <a:ext cx="0" cy="0"/>
          <a:chOff x="0" y="0"/>
          <a:chExt cx="0" cy="0"/>
        </a:xfrm>
      </p:grpSpPr>
      <p:pic>
        <p:nvPicPr>
          <p:cNvPr id="9" name="Picture 8"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10" name="Picture Placeholder 2"/>
          <p:cNvSpPr>
            <a:spLocks noGrp="1"/>
          </p:cNvSpPr>
          <p:nvPr>
            <p:ph type="pic" idx="14"/>
          </p:nvPr>
        </p:nvSpPr>
        <p:spPr>
          <a:xfrm>
            <a:off x="4631766" y="1912470"/>
            <a:ext cx="3824940" cy="4392705"/>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7" name="Rectangle 71"/>
          <p:cNvSpPr>
            <a:spLocks noGrp="1" noChangeArrowheads="1"/>
          </p:cNvSpPr>
          <p:nvPr>
            <p:ph type="sldNum" sz="quarter" idx="4"/>
          </p:nvPr>
        </p:nvSpPr>
        <p:spPr>
          <a:xfrm>
            <a:off x="690251" y="6560017"/>
            <a:ext cx="273455" cy="290512"/>
          </a:xfrm>
        </p:spPr>
        <p:txBody>
          <a:bodyPr/>
          <a:lstStyle>
            <a:lvl1pPr>
              <a:defRPr/>
            </a:lvl1pPr>
          </a:lstStyle>
          <a:p>
            <a:fld id="{E415B5D8-52CF-EB43-BD06-620E8FDE0886}" type="slidenum">
              <a:rPr lang="nb-NO" smtClean="0"/>
              <a:pPr/>
              <a:t>‹#›</a:t>
            </a:fld>
            <a:endParaRPr lang="nb-NO" dirty="0"/>
          </a:p>
        </p:txBody>
      </p:sp>
      <p:sp>
        <p:nvSpPr>
          <p:cNvPr id="18" name="Rectangle 72"/>
          <p:cNvSpPr>
            <a:spLocks noGrp="1" noChangeArrowheads="1"/>
          </p:cNvSpPr>
          <p:nvPr>
            <p:ph type="ftr" sz="quarter" idx="3"/>
          </p:nvPr>
        </p:nvSpPr>
        <p:spPr>
          <a:xfrm>
            <a:off x="976897" y="6560017"/>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sp>
        <p:nvSpPr>
          <p:cNvPr id="12" name="Content Placeholder 2"/>
          <p:cNvSpPr>
            <a:spLocks noGrp="1"/>
          </p:cNvSpPr>
          <p:nvPr>
            <p:ph idx="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3"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11" name="TekstSylinder 10"/>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3824988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Blank_2">
    <p:spTree>
      <p:nvGrpSpPr>
        <p:cNvPr id="1" name=""/>
        <p:cNvGrpSpPr/>
        <p:nvPr/>
      </p:nvGrpSpPr>
      <p:grpSpPr>
        <a:xfrm>
          <a:off x="0" y="0"/>
          <a:ext cx="0" cy="0"/>
          <a:chOff x="0" y="0"/>
          <a:chExt cx="0" cy="0"/>
        </a:xfrm>
      </p:grpSpPr>
      <p:pic>
        <p:nvPicPr>
          <p:cNvPr id="10" name="Picture 9"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21" name="Picture Placeholder 2"/>
          <p:cNvSpPr>
            <a:spLocks noGrp="1"/>
          </p:cNvSpPr>
          <p:nvPr>
            <p:ph type="pic" idx="14"/>
          </p:nvPr>
        </p:nvSpPr>
        <p:spPr>
          <a:xfrm>
            <a:off x="4631766" y="1912470"/>
            <a:ext cx="3824940" cy="2099236"/>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23" name="Picture Placeholder 2"/>
          <p:cNvSpPr>
            <a:spLocks noGrp="1"/>
          </p:cNvSpPr>
          <p:nvPr>
            <p:ph type="pic" idx="15"/>
          </p:nvPr>
        </p:nvSpPr>
        <p:spPr>
          <a:xfrm>
            <a:off x="4631766" y="4198470"/>
            <a:ext cx="3824940" cy="2099236"/>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25"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26"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sp>
        <p:nvSpPr>
          <p:cNvPr id="12" name="Content Placeholder 2"/>
          <p:cNvSpPr>
            <a:spLocks noGrp="1"/>
          </p:cNvSpPr>
          <p:nvPr>
            <p:ph idx="1" hasCustomPrompt="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13"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9" name="TekstSylinder 8"/>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1"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25686500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_Bei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824" y="949729"/>
            <a:ext cx="777688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685800" y="1913613"/>
            <a:ext cx="7772400" cy="4384090"/>
          </a:xfrm>
          <a:noFill/>
          <a:ln>
            <a:noFill/>
          </a:ln>
        </p:spPr>
        <p:style>
          <a:lnRef idx="2">
            <a:schemeClr val="accent4"/>
          </a:lnRef>
          <a:fillRef idx="1">
            <a:schemeClr val="lt1"/>
          </a:fillRef>
          <a:effectRef idx="0">
            <a:schemeClr val="accent4"/>
          </a:effectRef>
          <a:fontRef idx="none"/>
        </p:style>
        <p:txBody>
          <a:bodyPr/>
          <a:lstStyle>
            <a:lvl1pPr marL="342900" indent="-342900">
              <a:buClr>
                <a:schemeClr val="tx2"/>
              </a:buClr>
              <a:buFont typeface="Arial"/>
              <a:buChar char="•"/>
              <a:defRPr sz="2200">
                <a:solidFill>
                  <a:schemeClr val="tx2"/>
                </a:solidFill>
              </a:defRPr>
            </a:lvl1pPr>
            <a:lvl2pPr>
              <a:buClr>
                <a:schemeClr val="tx2"/>
              </a:buClr>
              <a:defRPr sz="1600">
                <a:solidFill>
                  <a:schemeClr val="tx2"/>
                </a:solidFill>
              </a:defRPr>
            </a:lvl2pPr>
            <a:lvl3pPr>
              <a:buClr>
                <a:schemeClr val="tx2"/>
              </a:buClr>
              <a:defRPr sz="1600">
                <a:solidFill>
                  <a:schemeClr val="tx2"/>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4" name="Slide Number Placeholder 3"/>
          <p:cNvSpPr>
            <a:spLocks noGrp="1"/>
          </p:cNvSpPr>
          <p:nvPr>
            <p:ph type="sldNum" sz="quarter" idx="10"/>
          </p:nvPr>
        </p:nvSpPr>
        <p:spPr/>
        <p:txBody>
          <a:bodyPr/>
          <a:lstStyle>
            <a:lvl1pPr>
              <a:defRPr/>
            </a:lvl1pPr>
          </a:lstStyle>
          <a:p>
            <a:fld id="{D7C81FA5-6162-7C4A-B640-40B81F5FEADC}"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t>Navn på seminar / </a:t>
            </a:r>
            <a:fld id="{82E6C4DA-FDBB-8D42-A3FA-923FAEFFCF67}" type="datetime1">
              <a:rPr lang="nb-NO"/>
              <a:pPr/>
              <a:t>09.10.2016</a:t>
            </a:fld>
            <a:endParaRPr lang="nb-NO"/>
          </a:p>
        </p:txBody>
      </p:sp>
      <p:pic>
        <p:nvPicPr>
          <p:cNvPr id="8" name="Picture 7" descr="Bufetat_logo_s-h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7680" y="345440"/>
            <a:ext cx="611945" cy="589280"/>
          </a:xfrm>
          <a:prstGeom prst="rect">
            <a:avLst/>
          </a:prstGeom>
        </p:spPr>
      </p:pic>
    </p:spTree>
    <p:extLst>
      <p:ext uri="{BB962C8B-B14F-4D97-AF65-F5344CB8AC3E}">
        <p14:creationId xmlns:p14="http://schemas.microsoft.com/office/powerpoint/2010/main" val="2914818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262626"/>
              </a:solidFill>
            </a:endParaRPr>
          </a:p>
          <a:p>
            <a:endParaRPr lang="nb-NO" sz="1200" baseline="0" dirty="0" smtClean="0">
              <a:solidFill>
                <a:srgbClr val="262626"/>
              </a:solidFill>
            </a:endParaRPr>
          </a:p>
          <a:p>
            <a:endParaRPr lang="nb-NO" sz="1200" baseline="0" dirty="0" smtClean="0">
              <a:solidFill>
                <a:srgbClr val="262626"/>
              </a:solidFill>
            </a:endParaRPr>
          </a:p>
          <a:p>
            <a:endParaRPr lang="nb-NO" sz="1200" baseline="0" dirty="0" smtClean="0">
              <a:solidFill>
                <a:srgbClr val="262626"/>
              </a:solidFill>
            </a:endParaRPr>
          </a:p>
          <a:p>
            <a:r>
              <a:rPr lang="nb-NO" sz="1200" baseline="0" dirty="0" smtClean="0">
                <a:solidFill>
                  <a:srgbClr val="262626"/>
                </a:solidFill>
              </a:rPr>
              <a:t>Barne-, ungdoms- og familieetaten</a:t>
            </a:r>
            <a:endParaRPr lang="nb-NO" sz="1200" dirty="0">
              <a:solidFill>
                <a:srgbClr val="262626"/>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27124725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_1">
    <p:spTree>
      <p:nvGrpSpPr>
        <p:cNvPr id="1" name=""/>
        <p:cNvGrpSpPr/>
        <p:nvPr/>
      </p:nvGrpSpPr>
      <p:grpSpPr>
        <a:xfrm>
          <a:off x="0" y="0"/>
          <a:ext cx="0" cy="0"/>
          <a:chOff x="0" y="0"/>
          <a:chExt cx="0" cy="0"/>
        </a:xfrm>
      </p:grpSpPr>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1" name="Rounded Rectangle 10"/>
          <p:cNvSpPr/>
          <p:nvPr userDrawn="1"/>
        </p:nvSpPr>
        <p:spPr bwMode="auto">
          <a:xfrm>
            <a:off x="762000" y="914401"/>
            <a:ext cx="3373120" cy="4988560"/>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rgbClr val="FFFFFF"/>
              </a:solidFill>
              <a:effectLst/>
              <a:latin typeface="Arial" charset="0"/>
              <a:ea typeface="ＭＳ Ｐゴシック" charset="0"/>
              <a:cs typeface="ＭＳ Ｐゴシック" charset="0"/>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t>Navn på seminar / </a:t>
            </a:r>
            <a:fld id="{920B16BF-2451-9642-BD0E-EB89B16EB6C5}" type="datetime1">
              <a:rPr lang="nb-NO"/>
              <a:pPr/>
              <a:t>09.10.2016</a:t>
            </a:fld>
            <a:endParaRPr lang="nb-NO"/>
          </a:p>
        </p:txBody>
      </p:sp>
      <p:sp>
        <p:nvSpPr>
          <p:cNvPr id="14" name="Title 1"/>
          <p:cNvSpPr>
            <a:spLocks noGrp="1"/>
          </p:cNvSpPr>
          <p:nvPr>
            <p:ph type="title" hasCustomPrompt="1"/>
          </p:nvPr>
        </p:nvSpPr>
        <p:spPr>
          <a:xfrm>
            <a:off x="947919" y="1136100"/>
            <a:ext cx="2966669" cy="69419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6" name="Content Placeholder 2"/>
          <p:cNvSpPr>
            <a:spLocks noGrp="1"/>
          </p:cNvSpPr>
          <p:nvPr>
            <p:ph sz="half" idx="1"/>
          </p:nvPr>
        </p:nvSpPr>
        <p:spPr>
          <a:xfrm>
            <a:off x="947269" y="2031999"/>
            <a:ext cx="2974789" cy="3668059"/>
          </a:xfrm>
        </p:spPr>
        <p:txBody>
          <a:bodyPr/>
          <a:lstStyle>
            <a:lvl1pP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5"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8710569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_2">
    <p:spTree>
      <p:nvGrpSpPr>
        <p:cNvPr id="1" name=""/>
        <p:cNvGrpSpPr/>
        <p:nvPr/>
      </p:nvGrpSpPr>
      <p:grpSpPr>
        <a:xfrm>
          <a:off x="0" y="0"/>
          <a:ext cx="0" cy="0"/>
          <a:chOff x="0" y="0"/>
          <a:chExt cx="0" cy="0"/>
        </a:xfrm>
      </p:grpSpPr>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4" name="Rounded Rectangle 13"/>
          <p:cNvSpPr/>
          <p:nvPr userDrawn="1"/>
        </p:nvSpPr>
        <p:spPr bwMode="auto">
          <a:xfrm>
            <a:off x="1016000" y="1686561"/>
            <a:ext cx="7112000" cy="4226559"/>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rgbClr val="FFFFFF"/>
              </a:solidFill>
              <a:effectLst/>
              <a:latin typeface="Arial" charset="0"/>
              <a:ea typeface="ＭＳ Ｐゴシック" charset="0"/>
              <a:cs typeface="ＭＳ Ｐゴシック" charset="0"/>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t>Navn på seminar / </a:t>
            </a:r>
            <a:fld id="{920B16BF-2451-9642-BD0E-EB89B16EB6C5}" type="datetime1">
              <a:rPr lang="nb-NO"/>
              <a:pPr/>
              <a:t>09.10.2016</a:t>
            </a:fld>
            <a:endParaRPr lang="nb-NO"/>
          </a:p>
        </p:txBody>
      </p:sp>
      <p:sp>
        <p:nvSpPr>
          <p:cNvPr id="12" name="Title 1"/>
          <p:cNvSpPr>
            <a:spLocks noGrp="1"/>
          </p:cNvSpPr>
          <p:nvPr>
            <p:ph type="title" hasCustomPrompt="1"/>
          </p:nvPr>
        </p:nvSpPr>
        <p:spPr>
          <a:xfrm>
            <a:off x="1373742" y="1995233"/>
            <a:ext cx="6438461" cy="54291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5" name="Content Placeholder 2"/>
          <p:cNvSpPr>
            <a:spLocks noGrp="1"/>
          </p:cNvSpPr>
          <p:nvPr>
            <p:ph sz="half" idx="12"/>
          </p:nvPr>
        </p:nvSpPr>
        <p:spPr>
          <a:xfrm>
            <a:off x="1373092" y="2726765"/>
            <a:ext cx="6456084" cy="2868706"/>
          </a:xfrm>
        </p:spPr>
        <p:txBody>
          <a:bodyPr/>
          <a:lstStyle>
            <a:lvl1pP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sp>
        <p:nvSpPr>
          <p:cNvPr id="1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6"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4810560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_3">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t>Navn på seminar / </a:t>
            </a:r>
            <a:fld id="{920B16BF-2451-9642-BD0E-EB89B16EB6C5}" type="datetime1">
              <a:rPr lang="nb-NO"/>
              <a:pPr/>
              <a:t>09.10.2016</a:t>
            </a:fld>
            <a:endParaRPr lang="nb-NO"/>
          </a:p>
        </p:txBody>
      </p:sp>
      <p:sp>
        <p:nvSpPr>
          <p:cNvPr id="6" name="Rounded Rectangle 5"/>
          <p:cNvSpPr/>
          <p:nvPr userDrawn="1"/>
        </p:nvSpPr>
        <p:spPr bwMode="auto">
          <a:xfrm>
            <a:off x="721360" y="2560320"/>
            <a:ext cx="4754880" cy="3718559"/>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rgbClr val="FFFFFF"/>
              </a:solidFill>
              <a:effectLst/>
              <a:latin typeface="Arial" charset="0"/>
              <a:ea typeface="ＭＳ Ｐゴシック" charset="0"/>
              <a:cs typeface="ＭＳ Ｐゴシック" charset="0"/>
            </a:endParaRPr>
          </a:p>
        </p:txBody>
      </p:sp>
      <p:sp>
        <p:nvSpPr>
          <p:cNvPr id="12" name="Title 1"/>
          <p:cNvSpPr>
            <a:spLocks noGrp="1"/>
          </p:cNvSpPr>
          <p:nvPr>
            <p:ph type="title" hasCustomPrompt="1"/>
          </p:nvPr>
        </p:nvSpPr>
        <p:spPr>
          <a:xfrm>
            <a:off x="1038463" y="2879153"/>
            <a:ext cx="4011058" cy="54291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5" name="Content Placeholder 2"/>
          <p:cNvSpPr>
            <a:spLocks noGrp="1"/>
          </p:cNvSpPr>
          <p:nvPr>
            <p:ph sz="half" idx="12"/>
          </p:nvPr>
        </p:nvSpPr>
        <p:spPr>
          <a:xfrm>
            <a:off x="1037812" y="3610685"/>
            <a:ext cx="4011708" cy="2373555"/>
          </a:xfrm>
        </p:spPr>
        <p:txBody>
          <a:bodyPr/>
          <a:lstStyle>
            <a:lvl1pPr marL="188913" indent="-188913">
              <a:buFont typeface="Arial"/>
              <a:buChar cha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4"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9595866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pic>
        <p:nvPicPr>
          <p:cNvPr id="12" name="Picture 11"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3" name="Picture Placeholder 2"/>
          <p:cNvSpPr>
            <a:spLocks noGrp="1"/>
          </p:cNvSpPr>
          <p:nvPr>
            <p:ph type="pic" idx="1"/>
          </p:nvPr>
        </p:nvSpPr>
        <p:spPr>
          <a:xfrm>
            <a:off x="404012" y="1178560"/>
            <a:ext cx="8333588" cy="4922221"/>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0"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sp>
        <p:nvSpPr>
          <p:cNvPr id="6" name="TekstSylinder 5"/>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7"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27411054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3" name="Picture Placeholder 2"/>
          <p:cNvSpPr>
            <a:spLocks noGrp="1"/>
          </p:cNvSpPr>
          <p:nvPr>
            <p:ph type="pic" idx="1"/>
          </p:nvPr>
        </p:nvSpPr>
        <p:spPr>
          <a:xfrm>
            <a:off x="408792" y="1183341"/>
            <a:ext cx="4089830"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4"/>
          </p:nvPr>
        </p:nvSpPr>
        <p:spPr>
          <a:xfrm>
            <a:off x="4634089" y="1183341"/>
            <a:ext cx="4103512"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sp>
        <p:nvSpPr>
          <p:cNvPr id="7" name="TekstSylinder 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39065482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9" name="Picture Placeholder 2"/>
          <p:cNvSpPr>
            <a:spLocks noGrp="1"/>
          </p:cNvSpPr>
          <p:nvPr>
            <p:ph type="pic" idx="14"/>
          </p:nvPr>
        </p:nvSpPr>
        <p:spPr>
          <a:xfrm>
            <a:off x="4634089" y="1183342"/>
            <a:ext cx="4101418" cy="2389592"/>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sp>
        <p:nvSpPr>
          <p:cNvPr id="10" name="TekstSylinder 9"/>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
        <p:nvSpPr>
          <p:cNvPr id="15" name="Picture Placeholder 2"/>
          <p:cNvSpPr>
            <a:spLocks noGrp="1"/>
          </p:cNvSpPr>
          <p:nvPr>
            <p:ph type="pic" idx="15"/>
          </p:nvPr>
        </p:nvSpPr>
        <p:spPr>
          <a:xfrm>
            <a:off x="408792" y="1183341"/>
            <a:ext cx="4089830"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7" name="Picture Placeholder 2"/>
          <p:cNvSpPr>
            <a:spLocks noGrp="1"/>
          </p:cNvSpPr>
          <p:nvPr>
            <p:ph type="pic" idx="17"/>
          </p:nvPr>
        </p:nvSpPr>
        <p:spPr>
          <a:xfrm>
            <a:off x="4634089" y="3708400"/>
            <a:ext cx="4101418" cy="2398061"/>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Tree>
    <p:extLst>
      <p:ext uri="{BB962C8B-B14F-4D97-AF65-F5344CB8AC3E}">
        <p14:creationId xmlns:p14="http://schemas.microsoft.com/office/powerpoint/2010/main" val="15053809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Full Page">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smtClean="0"/>
              <a:t>Navn på seminar / </a:t>
            </a:r>
            <a:fld id="{605ADE6F-13B8-7647-83EA-4A8BF42E43E0}" type="datetime1">
              <a:rPr lang="nb-NO"/>
              <a:pPr/>
              <a:t>09.10.2016</a:t>
            </a:fld>
            <a:endParaRPr lang="nb-NO" dirty="0"/>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8" name="TekstSylinder 7"/>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0"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891606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_1">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11" name="Title 1"/>
          <p:cNvSpPr>
            <a:spLocks noGrp="1"/>
          </p:cNvSpPr>
          <p:nvPr>
            <p:ph type="title" hasCustomPrompt="1"/>
          </p:nvPr>
        </p:nvSpPr>
        <p:spPr>
          <a:xfrm>
            <a:off x="943983" y="3119123"/>
            <a:ext cx="3227296" cy="1222561"/>
          </a:xfrm>
        </p:spPr>
        <p:txBody>
          <a:bodyPr anchor="t" anchorCtr="0"/>
          <a:lstStyle>
            <a:lvl1pPr marL="0" marR="0" indent="0" algn="ctr" defTabSz="914400" rtl="0" eaLnBrk="1" fontAlgn="base" latinLnBrk="0" hangingPunct="1">
              <a:lnSpc>
                <a:spcPct val="80000"/>
              </a:lnSpc>
              <a:spcBef>
                <a:spcPct val="0"/>
              </a:spcBef>
              <a:spcAft>
                <a:spcPct val="0"/>
              </a:spcAft>
              <a:buClrTx/>
              <a:buSzTx/>
              <a:buFontTx/>
              <a:buNone/>
              <a:tabLst/>
              <a:defRPr sz="2500" b="0" baseline="0">
                <a:solidFill>
                  <a:srgbClr val="FFFFFF"/>
                </a:solidFill>
              </a:defRPr>
            </a:lvl1pPr>
          </a:lstStyle>
          <a:p>
            <a:r>
              <a:rPr lang="nb-NO" dirty="0" smtClean="0"/>
              <a:t>Et sitat kan </a:t>
            </a:r>
            <a:br>
              <a:rPr lang="nb-NO" dirty="0" smtClean="0"/>
            </a:br>
            <a:r>
              <a:rPr lang="nb-NO" dirty="0" smtClean="0"/>
              <a:t>fint settes inn her</a:t>
            </a:r>
            <a:br>
              <a:rPr lang="nb-NO" dirty="0" smtClean="0"/>
            </a:br>
            <a:endParaRPr lang="nb-NO" dirty="0"/>
          </a:p>
        </p:txBody>
      </p:sp>
      <p:sp>
        <p:nvSpPr>
          <p:cNvPr id="12" name="TextBox 11"/>
          <p:cNvSpPr txBox="1"/>
          <p:nvPr userDrawn="1"/>
        </p:nvSpPr>
        <p:spPr>
          <a:xfrm>
            <a:off x="2199043" y="2092381"/>
            <a:ext cx="724648" cy="1846659"/>
          </a:xfrm>
          <a:prstGeom prst="rect">
            <a:avLst/>
          </a:prstGeom>
          <a:noFill/>
        </p:spPr>
        <p:txBody>
          <a:bodyPr wrap="square" lIns="0" tIns="0" rIns="0" bIns="0" rtlCol="0" anchor="t" anchorCtr="0">
            <a:spAutoFit/>
          </a:bodyPr>
          <a:lstStyle/>
          <a:p>
            <a:pPr algn="ctr"/>
            <a:r>
              <a:rPr lang="nb-NO" sz="12000" dirty="0" smtClean="0">
                <a:solidFill>
                  <a:srgbClr val="FFFFFF"/>
                </a:solidFill>
              </a:rPr>
              <a:t>”</a:t>
            </a:r>
            <a:endParaRPr lang="nb-NO" sz="12000" dirty="0">
              <a:solidFill>
                <a:srgbClr val="FFFFFF"/>
              </a:solidFill>
            </a:endParaRPr>
          </a:p>
        </p:txBody>
      </p:sp>
      <p:sp>
        <p:nvSpPr>
          <p:cNvPr id="14"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5"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pic>
        <p:nvPicPr>
          <p:cNvPr id="17" name="Picture 1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0" name="TekstSylinder 9"/>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41012471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uotes_1">
    <p:spTree>
      <p:nvGrpSpPr>
        <p:cNvPr id="1" name=""/>
        <p:cNvGrpSpPr/>
        <p:nvPr/>
      </p:nvGrpSpPr>
      <p:grpSpPr>
        <a:xfrm>
          <a:off x="0" y="0"/>
          <a:ext cx="0" cy="0"/>
          <a:chOff x="0" y="0"/>
          <a:chExt cx="0" cy="0"/>
        </a:xfrm>
      </p:grpSpPr>
      <p:sp>
        <p:nvSpPr>
          <p:cNvPr id="10" name="Rectangle 9"/>
          <p:cNvSpPr/>
          <p:nvPr userDrawn="1"/>
        </p:nvSpPr>
        <p:spPr bwMode="auto">
          <a:xfrm>
            <a:off x="0" y="0"/>
            <a:ext cx="9144000" cy="6552000"/>
          </a:xfrm>
          <a:prstGeom prst="rect">
            <a:avLst/>
          </a:prstGeom>
          <a:solidFill>
            <a:srgbClr val="CAC29E">
              <a:alpha val="6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11" name="Title 1"/>
          <p:cNvSpPr>
            <a:spLocks noGrp="1"/>
          </p:cNvSpPr>
          <p:nvPr>
            <p:ph type="title" hasCustomPrompt="1"/>
          </p:nvPr>
        </p:nvSpPr>
        <p:spPr>
          <a:xfrm>
            <a:off x="5221343" y="2428243"/>
            <a:ext cx="3227296" cy="1222561"/>
          </a:xfrm>
        </p:spPr>
        <p:txBody>
          <a:bodyPr anchor="t" anchorCtr="0"/>
          <a:lstStyle>
            <a:lvl1pPr marL="0" marR="0" indent="0" algn="ctr" defTabSz="914400" rtl="0" eaLnBrk="1" fontAlgn="base" latinLnBrk="0" hangingPunct="1">
              <a:lnSpc>
                <a:spcPct val="80000"/>
              </a:lnSpc>
              <a:spcBef>
                <a:spcPct val="0"/>
              </a:spcBef>
              <a:spcAft>
                <a:spcPct val="0"/>
              </a:spcAft>
              <a:buClrTx/>
              <a:buSzTx/>
              <a:buFontTx/>
              <a:buNone/>
              <a:tabLst/>
              <a:defRPr sz="2500" b="0" baseline="0">
                <a:solidFill>
                  <a:srgbClr val="FFFFFF"/>
                </a:solidFill>
              </a:defRPr>
            </a:lvl1pPr>
          </a:lstStyle>
          <a:p>
            <a:r>
              <a:rPr lang="nb-NO" dirty="0" smtClean="0"/>
              <a:t>Et sitat kan </a:t>
            </a:r>
            <a:br>
              <a:rPr lang="nb-NO" dirty="0" smtClean="0"/>
            </a:br>
            <a:r>
              <a:rPr lang="nb-NO" dirty="0" smtClean="0"/>
              <a:t>fint settes inn her</a:t>
            </a:r>
            <a:br>
              <a:rPr lang="nb-NO" dirty="0" smtClean="0"/>
            </a:br>
            <a:endParaRPr lang="nb-NO" dirty="0"/>
          </a:p>
        </p:txBody>
      </p:sp>
      <p:sp>
        <p:nvSpPr>
          <p:cNvPr id="12" name="TextBox 11"/>
          <p:cNvSpPr txBox="1"/>
          <p:nvPr userDrawn="1"/>
        </p:nvSpPr>
        <p:spPr>
          <a:xfrm>
            <a:off x="6476403" y="1401501"/>
            <a:ext cx="724648" cy="1846659"/>
          </a:xfrm>
          <a:prstGeom prst="rect">
            <a:avLst/>
          </a:prstGeom>
          <a:noFill/>
        </p:spPr>
        <p:txBody>
          <a:bodyPr wrap="square" lIns="0" tIns="0" rIns="0" bIns="0" rtlCol="0" anchor="t" anchorCtr="0">
            <a:spAutoFit/>
          </a:bodyPr>
          <a:lstStyle/>
          <a:p>
            <a:pPr algn="ctr"/>
            <a:r>
              <a:rPr lang="nb-NO" sz="12000" dirty="0" smtClean="0">
                <a:solidFill>
                  <a:srgbClr val="FFFFFF"/>
                </a:solidFill>
              </a:rPr>
              <a:t>”</a:t>
            </a:r>
            <a:endParaRPr lang="nb-NO" sz="12000" dirty="0">
              <a:solidFill>
                <a:srgbClr val="FFFFFF"/>
              </a:solidFill>
            </a:endParaRPr>
          </a:p>
        </p:txBody>
      </p:sp>
      <p:sp>
        <p:nvSpPr>
          <p:cNvPr id="14"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5" name="Rectangle 72"/>
          <p:cNvSpPr>
            <a:spLocks noGrp="1" noChangeArrowheads="1"/>
          </p:cNvSpPr>
          <p:nvPr>
            <p:ph type="ftr" sz="quarter" idx="3"/>
          </p:nvPr>
        </p:nvSpPr>
        <p:spPr>
          <a:xfrm>
            <a:off x="976897" y="6567488"/>
            <a:ext cx="3729037" cy="290512"/>
          </a:xfrm>
        </p:spPr>
        <p:txBody>
          <a:bodyPr/>
          <a:lstStyle>
            <a:lvl1pPr>
              <a:defRPr/>
            </a:lvl1pPr>
          </a:lstStyle>
          <a:p>
            <a:r>
              <a:rPr lang="nb-NO" dirty="0"/>
              <a:t>Navn på seminar / </a:t>
            </a:r>
            <a:fld id="{605ADE6F-13B8-7647-83EA-4A8BF42E43E0}" type="datetime1">
              <a:rPr lang="nb-NO"/>
              <a:pPr/>
              <a:t>09.10.2016</a:t>
            </a:fld>
            <a:endParaRPr lang="nb-NO" dirty="0"/>
          </a:p>
        </p:txBody>
      </p:sp>
      <p:pic>
        <p:nvPicPr>
          <p:cNvPr id="17" name="Picture 1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200329"/>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r>
              <a:rPr lang="nb-NO" sz="1200" b="1" dirty="0" smtClean="0">
                <a:solidFill>
                  <a:srgbClr val="000000"/>
                </a:solidFill>
              </a:rPr>
              <a:t>med fargefilter:</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6"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6578369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t>Navn på seminar / </a:t>
            </a:r>
            <a:fld id="{456F4F68-6D79-A241-885C-E03ED8FAECA9}" type="datetime1">
              <a:rPr lang="nb-NO"/>
              <a:pPr/>
              <a:t>09.10.2016</a:t>
            </a:fld>
            <a:endParaRPr lang="nb-NO"/>
          </a:p>
        </p:txBody>
      </p:sp>
      <p:pic>
        <p:nvPicPr>
          <p:cNvPr id="6" name="Picture 5"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Tree>
    <p:extLst>
      <p:ext uri="{BB962C8B-B14F-4D97-AF65-F5344CB8AC3E}">
        <p14:creationId xmlns:p14="http://schemas.microsoft.com/office/powerpoint/2010/main" val="3559244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7165259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_Beig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t>Navn på seminar / </a:t>
            </a:r>
            <a:fld id="{456F4F68-6D79-A241-885C-E03ED8FAECA9}" type="datetime1">
              <a:rPr lang="nb-NO"/>
              <a:pPr/>
              <a:t>09.10.2016</a:t>
            </a:fld>
            <a:endParaRPr lang="nb-NO"/>
          </a:p>
        </p:txBody>
      </p:sp>
      <p:pic>
        <p:nvPicPr>
          <p:cNvPr id="8" name="Picture 7" descr="Bufetat_logo_s-h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7680" y="345440"/>
            <a:ext cx="611945" cy="589280"/>
          </a:xfrm>
          <a:prstGeom prst="rect">
            <a:avLst/>
          </a:prstGeom>
        </p:spPr>
      </p:pic>
    </p:spTree>
    <p:extLst>
      <p:ext uri="{BB962C8B-B14F-4D97-AF65-F5344CB8AC3E}">
        <p14:creationId xmlns:p14="http://schemas.microsoft.com/office/powerpoint/2010/main" val="20724697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_Orange">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EA4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t>Navn på seminar / </a:t>
            </a:r>
            <a:fld id="{456F4F68-6D79-A241-885C-E03ED8FAECA9}" type="datetime1">
              <a:rPr lang="nb-NO"/>
              <a:pPr/>
              <a:t>09.10.2016</a:t>
            </a:fld>
            <a:endParaRPr lang="nb-NO"/>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23218411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_Turkis">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BCD8D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t>Navn på seminar / </a:t>
            </a:r>
            <a:fld id="{456F4F68-6D79-A241-885C-E03ED8FAECA9}" type="datetime1">
              <a:rPr lang="nb-NO"/>
              <a:pPr/>
              <a:t>09.10.2016</a:t>
            </a:fld>
            <a:endParaRPr lang="nb-NO"/>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3939264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_Blå">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0685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t>Navn på seminar / </a:t>
            </a:r>
            <a:fld id="{456F4F68-6D79-A241-885C-E03ED8FAECA9}" type="datetime1">
              <a:rPr lang="nb-NO"/>
              <a:pPr/>
              <a:t>09.10.2016</a:t>
            </a:fld>
            <a:endParaRPr lang="nb-NO"/>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30787517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10150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36531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45583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24786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03311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4416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30682652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634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67290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47002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60777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38231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77899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2550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53954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29584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1236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3">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3"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4"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8" name="TekstSylinder 17"/>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9"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9372713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04699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11485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65975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73802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36748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solidFill>
                  <a:prstClr val="black">
                    <a:tint val="75000"/>
                  </a:prstClr>
                </a:solidFill>
              </a:rPr>
              <a:pPr/>
              <a:t>09.10.2016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FAEFB388-42AA-4DF2-851A-CCA4A06B24A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355569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130"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5"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6"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7" name="TextBox 16"/>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9"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 name="Picture 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2" name="TekstSylinder 11"/>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500" baseline="0"/>
            </a:lvl1pPr>
          </a:lstStyle>
          <a:p>
            <a:pPr lvl="0"/>
            <a:r>
              <a:rPr lang="nb-NO" sz="500" dirty="0" smtClean="0"/>
              <a:t>Tine Poppe</a:t>
            </a:r>
            <a:endParaRPr lang="nb-NO" dirty="0"/>
          </a:p>
        </p:txBody>
      </p:sp>
    </p:spTree>
    <p:extLst>
      <p:ext uri="{BB962C8B-B14F-4D97-AF65-F5344CB8AC3E}">
        <p14:creationId xmlns:p14="http://schemas.microsoft.com/office/powerpoint/2010/main" val="358165321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262626"/>
              </a:solidFill>
            </a:endParaRPr>
          </a:p>
          <a:p>
            <a:endParaRPr lang="nb-NO" sz="1200" dirty="0" smtClean="0">
              <a:solidFill>
                <a:srgbClr val="262626"/>
              </a:solidFill>
            </a:endParaRPr>
          </a:p>
          <a:p>
            <a:endParaRPr lang="nb-NO" sz="1200" dirty="0" smtClean="0">
              <a:solidFill>
                <a:srgbClr val="262626"/>
              </a:solidFill>
            </a:endParaRPr>
          </a:p>
          <a:p>
            <a:endParaRPr lang="nb-NO" sz="1200" dirty="0" smtClean="0">
              <a:solidFill>
                <a:srgbClr val="262626"/>
              </a:solidFill>
            </a:endParaRPr>
          </a:p>
          <a:p>
            <a:r>
              <a:rPr lang="nb-NO" sz="1200" dirty="0" smtClean="0">
                <a:solidFill>
                  <a:srgbClr val="262626"/>
                </a:solidFill>
              </a:rPr>
              <a:t>Barne-, ungdoms- og familieetaten</a:t>
            </a:r>
            <a:endParaRPr lang="nb-NO" sz="1200" dirty="0">
              <a:solidFill>
                <a:srgbClr val="262626"/>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34821181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3422907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685704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_4">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7"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19" name="Picture 18"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6"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20"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5"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7643985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_3">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3"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4"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8" name="TekstSylinder 17"/>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9"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27274835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_4">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7"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19" name="Picture 18"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6"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20"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5"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38756625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_5">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17" name="Rectangle 2"/>
          <p:cNvSpPr>
            <a:spLocks noGrp="1" noChangeArrowheads="1"/>
          </p:cNvSpPr>
          <p:nvPr>
            <p:ph type="ctrTitle" hasCustomPrompt="1"/>
          </p:nvPr>
        </p:nvSpPr>
        <p:spPr>
          <a:xfrm>
            <a:off x="685800" y="3171504"/>
            <a:ext cx="7772400" cy="1674816"/>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19" name="Picture 18"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6" name="TekstSylinder 15"/>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20" name="Plassholder for tekst 3"/>
          <p:cNvSpPr>
            <a:spLocks noGrp="1"/>
          </p:cNvSpPr>
          <p:nvPr>
            <p:ph type="body" sz="quarter" idx="13" hasCustomPrompt="1"/>
          </p:nvPr>
        </p:nvSpPr>
        <p:spPr>
          <a:xfrm>
            <a:off x="7875779" y="6701456"/>
            <a:ext cx="1089202" cy="117543"/>
          </a:xfrm>
        </p:spPr>
        <p:txBody>
          <a:bodyPr/>
          <a:lstStyle>
            <a:lvl1pPr marL="0" indent="0" algn="r">
              <a:buNone/>
              <a:defRPr sz="5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87650684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_6">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2"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7"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18" name="Rectangle 2"/>
          <p:cNvSpPr>
            <a:spLocks noGrp="1" noChangeArrowheads="1"/>
          </p:cNvSpPr>
          <p:nvPr>
            <p:ph type="ctrTitle" hasCustomPrompt="1"/>
          </p:nvPr>
        </p:nvSpPr>
        <p:spPr>
          <a:xfrm>
            <a:off x="685800" y="3171504"/>
            <a:ext cx="7772400" cy="1674816"/>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20" name="Picture 1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5" name="Plassholder for tekst 3"/>
          <p:cNvSpPr>
            <a:spLocks noGrp="1"/>
          </p:cNvSpPr>
          <p:nvPr>
            <p:ph type="body" sz="quarter" idx="13" hasCustomPrompt="1"/>
          </p:nvPr>
        </p:nvSpPr>
        <p:spPr>
          <a:xfrm>
            <a:off x="7875779" y="6701456"/>
            <a:ext cx="1089202" cy="117543"/>
          </a:xfrm>
        </p:spPr>
        <p:txBody>
          <a:bodyPr/>
          <a:lstStyle>
            <a:lvl1pPr marL="0" indent="0" algn="r">
              <a:buNone/>
              <a:defRPr sz="5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45186662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7">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5123"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16" name="Picture 15"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7" name="TekstSylinder 1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414021266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_8">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5123"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16" name="Picture 15"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7" name="TekstSylinder 1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282620528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_9">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7"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9"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0"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1" name="Picture 20"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2" name="TekstSylinder 11"/>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err="1" smtClean="0"/>
              <a:t>Getty</a:t>
            </a:r>
            <a:r>
              <a:rPr lang="nb-NO" sz="500" dirty="0" smtClean="0"/>
              <a:t> Images</a:t>
            </a:r>
            <a:endParaRPr lang="nb-NO" dirty="0"/>
          </a:p>
        </p:txBody>
      </p:sp>
    </p:spTree>
    <p:extLst>
      <p:ext uri="{BB962C8B-B14F-4D97-AF65-F5344CB8AC3E}">
        <p14:creationId xmlns:p14="http://schemas.microsoft.com/office/powerpoint/2010/main" val="345195796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Beige_1">
    <p:spTree>
      <p:nvGrpSpPr>
        <p:cNvPr id="1" name=""/>
        <p:cNvGrpSpPr/>
        <p:nvPr/>
      </p:nvGrpSpPr>
      <p:grpSpPr>
        <a:xfrm>
          <a:off x="0" y="0"/>
          <a:ext cx="0" cy="0"/>
          <a:chOff x="0" y="0"/>
          <a:chExt cx="0" cy="0"/>
        </a:xfrm>
      </p:grpSpPr>
      <p:sp>
        <p:nvSpPr>
          <p:cNvPr id="11" name="Rectangle 10"/>
          <p:cNvSpPr/>
          <p:nvPr userDrawn="1"/>
        </p:nvSpPr>
        <p:spPr bwMode="auto">
          <a:xfrm>
            <a:off x="0" y="0"/>
            <a:ext cx="9144000" cy="6552000"/>
          </a:xfrm>
          <a:prstGeom prst="rect">
            <a:avLst/>
          </a:prstGeom>
          <a:solidFill>
            <a:srgbClr val="CAC29E">
              <a:alpha val="6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5"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6"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7" name="TextBox 16"/>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9"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 name="Picture 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3" name="TekstSylinder 59"/>
          <p:cNvSpPr txBox="1"/>
          <p:nvPr userDrawn="1"/>
        </p:nvSpPr>
        <p:spPr>
          <a:xfrm>
            <a:off x="-3291840" y="0"/>
            <a:ext cx="3149599" cy="1200329"/>
          </a:xfrm>
          <a:prstGeom prst="rect">
            <a:avLst/>
          </a:prstGeom>
          <a:noFill/>
        </p:spPr>
        <p:txBody>
          <a:bodyPr wrap="square" rtlCol="0">
            <a:spAutoFit/>
          </a:bodyPr>
          <a:lstStyle/>
          <a:p>
            <a:r>
              <a:rPr lang="nb-NO" sz="1200" b="1" dirty="0" smtClean="0">
                <a:solidFill>
                  <a:srgbClr val="000000"/>
                </a:solidFill>
              </a:rPr>
              <a:t>Hvordan bytte bakgrunnsbilde </a:t>
            </a:r>
          </a:p>
          <a:p>
            <a:r>
              <a:rPr lang="nb-NO" sz="1200" b="1" dirty="0" smtClean="0">
                <a:solidFill>
                  <a:srgbClr val="000000"/>
                </a:solidFill>
              </a:rPr>
              <a:t>med fargefilter:</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24917273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5" name="Picture 4"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96" y="2177384"/>
            <a:ext cx="770664" cy="742121"/>
          </a:xfrm>
          <a:prstGeom prst="rect">
            <a:avLst/>
          </a:prstGeom>
        </p:spPr>
      </p:pic>
      <p:sp>
        <p:nvSpPr>
          <p:cNvPr id="10"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chemeClr val="tx2"/>
                </a:solidFill>
              </a:defRPr>
            </a:lvl1pPr>
          </a:lstStyle>
          <a:p>
            <a:pPr lvl="0"/>
            <a:r>
              <a:rPr lang="nb-NO" noProof="0" dirty="0" err="1" smtClean="0"/>
              <a:t>Hovedtittel</a:t>
            </a:r>
            <a:endParaRPr lang="nb-NO" noProof="0" dirty="0" smtClean="0"/>
          </a:p>
        </p:txBody>
      </p:sp>
      <p:sp>
        <p:nvSpPr>
          <p:cNvPr id="11"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chemeClr val="tx2"/>
                </a:solidFill>
              </a:defRPr>
            </a:lvl1pPr>
          </a:lstStyle>
          <a:p>
            <a:pPr lvl="0"/>
            <a:r>
              <a:rPr lang="nb-NO" noProof="0" dirty="0" smtClean="0"/>
              <a:t>Seminartema / mai 2015</a:t>
            </a: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343433"/>
              </a:solidFill>
            </a:endParaRPr>
          </a:p>
          <a:p>
            <a:endParaRPr lang="nb-NO" sz="1200" dirty="0" smtClean="0">
              <a:solidFill>
                <a:srgbClr val="343433"/>
              </a:solidFill>
            </a:endParaRPr>
          </a:p>
          <a:p>
            <a:endParaRPr lang="nb-NO" sz="1200" dirty="0" smtClean="0">
              <a:solidFill>
                <a:srgbClr val="343433"/>
              </a:solidFill>
            </a:endParaRPr>
          </a:p>
          <a:p>
            <a:endParaRPr lang="nb-NO" sz="1200" dirty="0" smtClean="0">
              <a:solidFill>
                <a:srgbClr val="343433"/>
              </a:solidFill>
            </a:endParaRPr>
          </a:p>
          <a:p>
            <a:r>
              <a:rPr lang="nb-NO" sz="1200" dirty="0" smtClean="0">
                <a:solidFill>
                  <a:srgbClr val="343433"/>
                </a:solidFill>
              </a:rPr>
              <a:t>Barne-, ungdoms- og familieetaten</a:t>
            </a:r>
            <a:endParaRPr lang="nb-NO" sz="1200" dirty="0">
              <a:solidFill>
                <a:srgbClr val="343433"/>
              </a:solidFill>
            </a:endParaRPr>
          </a:p>
        </p:txBody>
      </p:sp>
      <p:sp>
        <p:nvSpPr>
          <p:cNvPr id="14" name="Text Placeholder 4"/>
          <p:cNvSpPr>
            <a:spLocks noGrp="1"/>
          </p:cNvSpPr>
          <p:nvPr>
            <p:ph type="body" sz="quarter" idx="10" hasCustomPrompt="1"/>
          </p:nvPr>
        </p:nvSpPr>
        <p:spPr>
          <a:xfrm>
            <a:off x="683664" y="5323205"/>
            <a:ext cx="7961862" cy="295275"/>
          </a:xfrm>
        </p:spPr>
        <p:txBody>
          <a:bodyPr/>
          <a:lstStyle>
            <a:lvl1pPr marL="0" indent="0" algn="l">
              <a:lnSpc>
                <a:spcPct val="100000"/>
              </a:lnSpc>
              <a:buNone/>
              <a:defRPr sz="1400" b="1" baseline="0">
                <a:solidFill>
                  <a:schemeClr val="tx2"/>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chemeClr val="tx2"/>
                </a:solidFill>
              </a:defRPr>
            </a:lvl1pPr>
          </a:lstStyle>
          <a:p>
            <a:pPr lvl="0"/>
            <a:r>
              <a:rPr lang="nb-NO" dirty="0" smtClean="0"/>
              <a:t>Tittel / Stilling</a:t>
            </a:r>
            <a:endParaRPr lang="nb-NO" dirty="0"/>
          </a:p>
        </p:txBody>
      </p:sp>
    </p:spTree>
    <p:extLst>
      <p:ext uri="{BB962C8B-B14F-4D97-AF65-F5344CB8AC3E}">
        <p14:creationId xmlns:p14="http://schemas.microsoft.com/office/powerpoint/2010/main" val="304274695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_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457BEFEC-D950-D64D-952D-744721311290}"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03632938-541C-6E46-8657-F6874093E96A}"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1" name="Title 1"/>
          <p:cNvSpPr>
            <a:spLocks noGrp="1"/>
          </p:cNvSpPr>
          <p:nvPr>
            <p:ph type="title" hasCustomPrompt="1"/>
          </p:nvPr>
        </p:nvSpPr>
        <p:spPr>
          <a:xfrm>
            <a:off x="732117" y="1934138"/>
            <a:ext cx="7762595" cy="598392"/>
          </a:xfrm>
        </p:spPr>
        <p:txBody>
          <a:bodyPr lIns="0" tIns="0" rIns="0" bIns="0" anchor="b" anchorCtr="0"/>
          <a:lstStyle>
            <a:lvl1pPr algn="l">
              <a:defRPr sz="4500" b="0" cap="none" baseline="0">
                <a:solidFill>
                  <a:schemeClr val="tx2"/>
                </a:solidFill>
              </a:defRPr>
            </a:lvl1pPr>
          </a:lstStyle>
          <a:p>
            <a:r>
              <a:rPr lang="nb-NO" dirty="0" smtClean="0"/>
              <a:t>Tittel</a:t>
            </a:r>
            <a:endParaRPr lang="nb-NO" dirty="0"/>
          </a:p>
        </p:txBody>
      </p:sp>
      <p:sp>
        <p:nvSpPr>
          <p:cNvPr id="12" name="Text Placeholder 2"/>
          <p:cNvSpPr>
            <a:spLocks noGrp="1"/>
          </p:cNvSpPr>
          <p:nvPr>
            <p:ph type="body" idx="1" hasCustomPrompt="1"/>
          </p:nvPr>
        </p:nvSpPr>
        <p:spPr>
          <a:xfrm>
            <a:off x="729783" y="2667571"/>
            <a:ext cx="7772400" cy="3249135"/>
          </a:xfrm>
        </p:spPr>
        <p:txBody>
          <a:bodyPr wrap="square" lIns="0" tIns="0" rIns="0" bIns="0" anchor="t" anchorCtr="0"/>
          <a:lstStyle>
            <a:lvl1pPr marL="0" indent="0">
              <a:buNone/>
              <a:defRPr sz="2200" baseline="0">
                <a:ln>
                  <a:noFill/>
                </a:ln>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smtClean="0"/>
              <a:t>Undertittel</a:t>
            </a:r>
          </a:p>
        </p:txBody>
      </p:sp>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Tree>
    <p:extLst>
      <p:ext uri="{BB962C8B-B14F-4D97-AF65-F5344CB8AC3E}">
        <p14:creationId xmlns:p14="http://schemas.microsoft.com/office/powerpoint/2010/main" val="1015839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_5">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17" name="Rectangle 2"/>
          <p:cNvSpPr>
            <a:spLocks noGrp="1" noChangeArrowheads="1"/>
          </p:cNvSpPr>
          <p:nvPr>
            <p:ph type="ctrTitle" hasCustomPrompt="1"/>
          </p:nvPr>
        </p:nvSpPr>
        <p:spPr>
          <a:xfrm>
            <a:off x="685800" y="3171504"/>
            <a:ext cx="7772400" cy="1674816"/>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19" name="Picture 18"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6" name="TekstSylinder 15"/>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20" name="Plassholder for tekst 3"/>
          <p:cNvSpPr>
            <a:spLocks noGrp="1"/>
          </p:cNvSpPr>
          <p:nvPr>
            <p:ph type="body" sz="quarter" idx="13" hasCustomPrompt="1"/>
          </p:nvPr>
        </p:nvSpPr>
        <p:spPr>
          <a:xfrm>
            <a:off x="7875779" y="6701456"/>
            <a:ext cx="1089202" cy="117543"/>
          </a:xfrm>
        </p:spPr>
        <p:txBody>
          <a:bodyPr/>
          <a:lstStyle>
            <a:lvl1pPr marL="0" indent="0" algn="r">
              <a:buNone/>
              <a:defRPr sz="5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61494734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_Blank">
    <p:spTree>
      <p:nvGrpSpPr>
        <p:cNvPr id="1" name=""/>
        <p:cNvGrpSpPr/>
        <p:nvPr/>
      </p:nvGrpSpPr>
      <p:grpSpPr>
        <a:xfrm>
          <a:off x="0" y="0"/>
          <a:ext cx="0" cy="0"/>
          <a:chOff x="0" y="0"/>
          <a:chExt cx="0" cy="0"/>
        </a:xfrm>
      </p:grpSpPr>
      <p:pic>
        <p:nvPicPr>
          <p:cNvPr id="10" name="Picture 9"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2" name="Title 1"/>
          <p:cNvSpPr>
            <a:spLocks noGrp="1"/>
          </p:cNvSpPr>
          <p:nvPr>
            <p:ph type="title" hasCustomPrompt="1"/>
          </p:nvPr>
        </p:nvSpPr>
        <p:spPr>
          <a:xfrm>
            <a:off x="679824" y="949729"/>
            <a:ext cx="777688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685800" y="1913613"/>
            <a:ext cx="7772400" cy="4384090"/>
          </a:xfrm>
          <a:noFill/>
          <a:ln>
            <a:noFill/>
          </a:ln>
        </p:spPr>
        <p:style>
          <a:lnRef idx="2">
            <a:schemeClr val="accent4"/>
          </a:lnRef>
          <a:fillRef idx="1">
            <a:schemeClr val="lt1"/>
          </a:fillRef>
          <a:effectRef idx="0">
            <a:schemeClr val="accent4"/>
          </a:effectRef>
          <a:fontRef idx="none"/>
        </p:style>
        <p:txBody>
          <a:bodyPr/>
          <a:lstStyle>
            <a:lvl1pPr marL="342900" indent="-342900">
              <a:buClr>
                <a:schemeClr val="tx2"/>
              </a:buClr>
              <a:buFont typeface="Arial"/>
              <a:buChar char="•"/>
              <a:defRPr sz="2200">
                <a:solidFill>
                  <a:schemeClr val="tx2"/>
                </a:solidFill>
              </a:defRPr>
            </a:lvl1pPr>
            <a:lvl2pPr>
              <a:defRPr sz="1600">
                <a:solidFill>
                  <a:schemeClr val="tx2"/>
                </a:solidFill>
              </a:defRPr>
            </a:lvl2pPr>
            <a:lvl3pPr>
              <a:defRPr sz="1600">
                <a:solidFill>
                  <a:schemeClr val="tx2"/>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4" name="Slide Number Placeholder 3"/>
          <p:cNvSpPr>
            <a:spLocks noGrp="1"/>
          </p:cNvSpPr>
          <p:nvPr>
            <p:ph type="sldNum" sz="quarter" idx="10"/>
          </p:nvPr>
        </p:nvSpPr>
        <p:spPr/>
        <p:txBody>
          <a:bodyPr/>
          <a:lstStyle>
            <a:lvl1pPr>
              <a:defRPr/>
            </a:lvl1pPr>
          </a:lstStyle>
          <a:p>
            <a:fld id="{D7C81FA5-6162-7C4A-B640-40B81F5FEADC}"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82E6C4DA-FDBB-8D42-A3FA-923FAEFFCF67}" type="datetime1">
              <a:rPr lang="nb-NO">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1229013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_Blank">
    <p:spTree>
      <p:nvGrpSpPr>
        <p:cNvPr id="1" name=""/>
        <p:cNvGrpSpPr/>
        <p:nvPr/>
      </p:nvGrpSpPr>
      <p:grpSpPr>
        <a:xfrm>
          <a:off x="0" y="0"/>
          <a:ext cx="0" cy="0"/>
          <a:chOff x="0" y="0"/>
          <a:chExt cx="0" cy="0"/>
        </a:xfrm>
      </p:grpSpPr>
      <p:pic>
        <p:nvPicPr>
          <p:cNvPr id="12" name="Picture 11"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10" name="Content Placeholder 2"/>
          <p:cNvSpPr>
            <a:spLocks noGrp="1"/>
          </p:cNvSpPr>
          <p:nvPr>
            <p:ph idx="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1" name="Content Placeholder 2"/>
          <p:cNvSpPr>
            <a:spLocks noGrp="1"/>
          </p:cNvSpPr>
          <p:nvPr>
            <p:ph idx="12"/>
          </p:nvPr>
        </p:nvSpPr>
        <p:spPr>
          <a:xfrm>
            <a:off x="4752788" y="1912471"/>
            <a:ext cx="3721847" cy="4403161"/>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3"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4"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6"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Tree>
    <p:extLst>
      <p:ext uri="{BB962C8B-B14F-4D97-AF65-F5344CB8AC3E}">
        <p14:creationId xmlns:p14="http://schemas.microsoft.com/office/powerpoint/2010/main" val="38641622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_Blank_1">
    <p:spTree>
      <p:nvGrpSpPr>
        <p:cNvPr id="1" name=""/>
        <p:cNvGrpSpPr/>
        <p:nvPr/>
      </p:nvGrpSpPr>
      <p:grpSpPr>
        <a:xfrm>
          <a:off x="0" y="0"/>
          <a:ext cx="0" cy="0"/>
          <a:chOff x="0" y="0"/>
          <a:chExt cx="0" cy="0"/>
        </a:xfrm>
      </p:grpSpPr>
      <p:pic>
        <p:nvPicPr>
          <p:cNvPr id="9" name="Picture 8"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10" name="Picture Placeholder 2"/>
          <p:cNvSpPr>
            <a:spLocks noGrp="1"/>
          </p:cNvSpPr>
          <p:nvPr>
            <p:ph type="pic" idx="14"/>
          </p:nvPr>
        </p:nvSpPr>
        <p:spPr>
          <a:xfrm>
            <a:off x="4631766" y="1912470"/>
            <a:ext cx="3824940" cy="4392705"/>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17" name="Rectangle 71"/>
          <p:cNvSpPr>
            <a:spLocks noGrp="1" noChangeArrowheads="1"/>
          </p:cNvSpPr>
          <p:nvPr>
            <p:ph type="sldNum" sz="quarter" idx="4"/>
          </p:nvPr>
        </p:nvSpPr>
        <p:spPr>
          <a:xfrm>
            <a:off x="690251" y="6560017"/>
            <a:ext cx="273455" cy="290512"/>
          </a:xfrm>
        </p:spPr>
        <p:txBody>
          <a:bodyPr/>
          <a:lstStyle>
            <a:lvl1pPr>
              <a:defRPr/>
            </a:lvl1pPr>
          </a:lstStyle>
          <a:p>
            <a:fld id="{E415B5D8-52CF-EB43-BD06-620E8FDE0886}" type="slidenum">
              <a:rPr lang="nb-NO" smtClean="0"/>
              <a:pPr/>
              <a:t>‹#›</a:t>
            </a:fld>
            <a:endParaRPr lang="nb-NO" dirty="0"/>
          </a:p>
        </p:txBody>
      </p:sp>
      <p:sp>
        <p:nvSpPr>
          <p:cNvPr id="18" name="Rectangle 72"/>
          <p:cNvSpPr>
            <a:spLocks noGrp="1" noChangeArrowheads="1"/>
          </p:cNvSpPr>
          <p:nvPr>
            <p:ph type="ftr" sz="quarter" idx="3"/>
          </p:nvPr>
        </p:nvSpPr>
        <p:spPr>
          <a:xfrm>
            <a:off x="976897" y="6560017"/>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2" name="Content Placeholder 2"/>
          <p:cNvSpPr>
            <a:spLocks noGrp="1"/>
          </p:cNvSpPr>
          <p:nvPr>
            <p:ph idx="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smtClean="0"/>
              <a:t>Klikk for å redigere tekststiler i malen</a:t>
            </a:r>
          </a:p>
        </p:txBody>
      </p:sp>
      <p:sp>
        <p:nvSpPr>
          <p:cNvPr id="13"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11" name="TekstSylinder 10"/>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134235259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mparison_Blank_2">
    <p:spTree>
      <p:nvGrpSpPr>
        <p:cNvPr id="1" name=""/>
        <p:cNvGrpSpPr/>
        <p:nvPr/>
      </p:nvGrpSpPr>
      <p:grpSpPr>
        <a:xfrm>
          <a:off x="0" y="0"/>
          <a:ext cx="0" cy="0"/>
          <a:chOff x="0" y="0"/>
          <a:chExt cx="0" cy="0"/>
        </a:xfrm>
      </p:grpSpPr>
      <p:pic>
        <p:nvPicPr>
          <p:cNvPr id="10" name="Picture 9"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21" name="Picture Placeholder 2"/>
          <p:cNvSpPr>
            <a:spLocks noGrp="1"/>
          </p:cNvSpPr>
          <p:nvPr>
            <p:ph type="pic" idx="14"/>
          </p:nvPr>
        </p:nvSpPr>
        <p:spPr>
          <a:xfrm>
            <a:off x="4631766" y="1912470"/>
            <a:ext cx="3824940" cy="2099236"/>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23" name="Picture Placeholder 2"/>
          <p:cNvSpPr>
            <a:spLocks noGrp="1"/>
          </p:cNvSpPr>
          <p:nvPr>
            <p:ph type="pic" idx="15"/>
          </p:nvPr>
        </p:nvSpPr>
        <p:spPr>
          <a:xfrm>
            <a:off x="4631766" y="4198470"/>
            <a:ext cx="3824940" cy="2099236"/>
          </a:xfrm>
          <a:solidFill>
            <a:schemeClr val="tx2">
              <a:lumMod val="50000"/>
              <a:lumOff val="50000"/>
              <a:alpha val="22000"/>
            </a:scheme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25"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26"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2" name="Content Placeholder 2"/>
          <p:cNvSpPr>
            <a:spLocks noGrp="1"/>
          </p:cNvSpPr>
          <p:nvPr>
            <p:ph idx="1" hasCustomPrompt="1"/>
          </p:nvPr>
        </p:nvSpPr>
        <p:spPr>
          <a:xfrm>
            <a:off x="685800" y="1913613"/>
            <a:ext cx="3721847" cy="4384090"/>
          </a:xfrm>
        </p:spPr>
        <p:txBody>
          <a:bodyPr/>
          <a:lstStyle>
            <a:lvl1pPr marL="342900" indent="-342900">
              <a:buClr>
                <a:schemeClr val="tx2"/>
              </a:buClr>
              <a:buFont typeface="Arial"/>
              <a:buChar char="•"/>
              <a:defRPr sz="2200">
                <a:solidFill>
                  <a:schemeClr val="tx2"/>
                </a:solidFill>
              </a:defRPr>
            </a:lvl1pPr>
            <a:lvl2pPr>
              <a:defRPr sz="1600">
                <a:solidFill>
                  <a:schemeClr val="tx2">
                    <a:lumMod val="75000"/>
                    <a:lumOff val="25000"/>
                  </a:schemeClr>
                </a:solidFill>
              </a:defRPr>
            </a:lvl2pPr>
            <a:lvl3pPr>
              <a:defRPr sz="1400">
                <a:solidFill>
                  <a:schemeClr val="tx2">
                    <a:lumMod val="75000"/>
                    <a:lumOff val="25000"/>
                  </a:schemeClr>
                </a:solidFill>
              </a:defRPr>
            </a:lvl3pPr>
            <a:lvl4pPr>
              <a:defRPr>
                <a:solidFill>
                  <a:schemeClr val="tx1"/>
                </a:solidFill>
              </a:defRPr>
            </a:lvl4pPr>
            <a:lvl5pPr>
              <a:defRPr>
                <a:solidFill>
                  <a:schemeClr val="tx1"/>
                </a:solidFill>
              </a:defRPr>
            </a:lvl5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13" name="Title 1"/>
          <p:cNvSpPr>
            <a:spLocks noGrp="1"/>
          </p:cNvSpPr>
          <p:nvPr>
            <p:ph type="title" hasCustomPrompt="1"/>
          </p:nvPr>
        </p:nvSpPr>
        <p:spPr>
          <a:xfrm>
            <a:off x="687294" y="949729"/>
            <a:ext cx="776941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9" name="TekstSylinder 8"/>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1"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139357904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_Bei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824" y="949729"/>
            <a:ext cx="7776881" cy="835025"/>
          </a:xfrm>
        </p:spPr>
        <p:txBody>
          <a:bodyPr/>
          <a:lstStyle>
            <a:lvl1pPr>
              <a:defRPr sz="3500" b="0">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685800" y="1913613"/>
            <a:ext cx="7772400" cy="4384090"/>
          </a:xfrm>
          <a:noFill/>
          <a:ln>
            <a:noFill/>
          </a:ln>
        </p:spPr>
        <p:style>
          <a:lnRef idx="2">
            <a:schemeClr val="accent4"/>
          </a:lnRef>
          <a:fillRef idx="1">
            <a:schemeClr val="lt1"/>
          </a:fillRef>
          <a:effectRef idx="0">
            <a:schemeClr val="accent4"/>
          </a:effectRef>
          <a:fontRef idx="none"/>
        </p:style>
        <p:txBody>
          <a:bodyPr/>
          <a:lstStyle>
            <a:lvl1pPr marL="342900" indent="-342900">
              <a:buClr>
                <a:schemeClr val="tx2"/>
              </a:buClr>
              <a:buFont typeface="Arial"/>
              <a:buChar char="•"/>
              <a:defRPr sz="2200">
                <a:solidFill>
                  <a:schemeClr val="tx2"/>
                </a:solidFill>
              </a:defRPr>
            </a:lvl1pPr>
            <a:lvl2pPr>
              <a:buClr>
                <a:schemeClr val="tx2"/>
              </a:buClr>
              <a:defRPr sz="1600">
                <a:solidFill>
                  <a:schemeClr val="tx2"/>
                </a:solidFill>
              </a:defRPr>
            </a:lvl2pPr>
            <a:lvl3pPr>
              <a:buClr>
                <a:schemeClr val="tx2"/>
              </a:buClr>
              <a:defRPr sz="1600">
                <a:solidFill>
                  <a:schemeClr val="tx2"/>
                </a:solidFill>
              </a:defRPr>
            </a:lvl3pPr>
            <a:lvl4pPr>
              <a:defRPr>
                <a:solidFill>
                  <a:schemeClr val="tx1"/>
                </a:solidFill>
              </a:defRPr>
            </a:lvl4pPr>
            <a:lvl5pPr>
              <a:defRPr>
                <a:solidFill>
                  <a:schemeClr val="tx1"/>
                </a:solidFill>
              </a:defRPr>
            </a:lvl5pPr>
          </a:lstStyle>
          <a:p>
            <a:pPr lvl="0"/>
            <a:r>
              <a:rPr lang="nb-NO" smtClean="0"/>
              <a:t>Klikk for å redigere tekststiler i malen</a:t>
            </a:r>
          </a:p>
          <a:p>
            <a:pPr lvl="1"/>
            <a:r>
              <a:rPr lang="nb-NO" smtClean="0"/>
              <a:t>Andre nivå</a:t>
            </a:r>
          </a:p>
          <a:p>
            <a:pPr lvl="2"/>
            <a:r>
              <a:rPr lang="nb-NO" smtClean="0"/>
              <a:t>Tredje nivå</a:t>
            </a:r>
          </a:p>
        </p:txBody>
      </p:sp>
      <p:sp>
        <p:nvSpPr>
          <p:cNvPr id="4" name="Slide Number Placeholder 3"/>
          <p:cNvSpPr>
            <a:spLocks noGrp="1"/>
          </p:cNvSpPr>
          <p:nvPr>
            <p:ph type="sldNum" sz="quarter" idx="10"/>
          </p:nvPr>
        </p:nvSpPr>
        <p:spPr/>
        <p:txBody>
          <a:bodyPr/>
          <a:lstStyle>
            <a:lvl1pPr>
              <a:defRPr/>
            </a:lvl1pPr>
          </a:lstStyle>
          <a:p>
            <a:fld id="{D7C81FA5-6162-7C4A-B640-40B81F5FEADC}" type="slidenum">
              <a:rPr lang="nb-NO" smtClean="0"/>
              <a:pPr/>
              <a:t>‹#›</a:t>
            </a:fld>
            <a:endParaRPr lang="nb-NO" dirty="0"/>
          </a:p>
        </p:txBody>
      </p:sp>
      <p:sp>
        <p:nvSpPr>
          <p:cNvPr id="5" name="Footer Placeholder 4"/>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82E6C4DA-FDBB-8D42-A3FA-923FAEFFCF67}"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8" name="Picture 7" descr="Bufetat_logo_s-h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7680" y="345440"/>
            <a:ext cx="611945" cy="589280"/>
          </a:xfrm>
          <a:prstGeom prst="rect">
            <a:avLst/>
          </a:prstGeom>
        </p:spPr>
      </p:pic>
    </p:spTree>
    <p:extLst>
      <p:ext uri="{BB962C8B-B14F-4D97-AF65-F5344CB8AC3E}">
        <p14:creationId xmlns:p14="http://schemas.microsoft.com/office/powerpoint/2010/main" val="14064302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box_1">
    <p:spTree>
      <p:nvGrpSpPr>
        <p:cNvPr id="1" name=""/>
        <p:cNvGrpSpPr/>
        <p:nvPr/>
      </p:nvGrpSpPr>
      <p:grpSpPr>
        <a:xfrm>
          <a:off x="0" y="0"/>
          <a:ext cx="0" cy="0"/>
          <a:chOff x="0" y="0"/>
          <a:chExt cx="0" cy="0"/>
        </a:xfrm>
      </p:grpSpPr>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1" name="Rounded Rectangle 10"/>
          <p:cNvSpPr/>
          <p:nvPr userDrawn="1"/>
        </p:nvSpPr>
        <p:spPr bwMode="auto">
          <a:xfrm>
            <a:off x="762000" y="914401"/>
            <a:ext cx="3373120" cy="4988560"/>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a:solidFill>
                <a:srgbClr val="FFFFFF"/>
              </a:solidFill>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920B16BF-2451-9642-BD0E-EB89B16EB6C5}"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4" name="Title 1"/>
          <p:cNvSpPr>
            <a:spLocks noGrp="1"/>
          </p:cNvSpPr>
          <p:nvPr>
            <p:ph type="title" hasCustomPrompt="1"/>
          </p:nvPr>
        </p:nvSpPr>
        <p:spPr>
          <a:xfrm>
            <a:off x="947919" y="1136100"/>
            <a:ext cx="2966669" cy="69419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6" name="Content Placeholder 2"/>
          <p:cNvSpPr>
            <a:spLocks noGrp="1"/>
          </p:cNvSpPr>
          <p:nvPr>
            <p:ph sz="half" idx="1"/>
          </p:nvPr>
        </p:nvSpPr>
        <p:spPr>
          <a:xfrm>
            <a:off x="947269" y="2031999"/>
            <a:ext cx="2974789" cy="3668059"/>
          </a:xfrm>
        </p:spPr>
        <p:txBody>
          <a:bodyPr/>
          <a:lstStyle>
            <a:lvl1pP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5"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81292650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box_2">
    <p:spTree>
      <p:nvGrpSpPr>
        <p:cNvPr id="1" name=""/>
        <p:cNvGrpSpPr/>
        <p:nvPr/>
      </p:nvGrpSpPr>
      <p:grpSpPr>
        <a:xfrm>
          <a:off x="0" y="0"/>
          <a:ext cx="0" cy="0"/>
          <a:chOff x="0" y="0"/>
          <a:chExt cx="0" cy="0"/>
        </a:xfrm>
      </p:grpSpPr>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4" name="Rounded Rectangle 13"/>
          <p:cNvSpPr/>
          <p:nvPr userDrawn="1"/>
        </p:nvSpPr>
        <p:spPr bwMode="auto">
          <a:xfrm>
            <a:off x="1016000" y="1686561"/>
            <a:ext cx="7112000" cy="4226559"/>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a:solidFill>
                <a:srgbClr val="FFFFFF"/>
              </a:solidFill>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920B16BF-2451-9642-BD0E-EB89B16EB6C5}"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itle 1"/>
          <p:cNvSpPr>
            <a:spLocks noGrp="1"/>
          </p:cNvSpPr>
          <p:nvPr>
            <p:ph type="title" hasCustomPrompt="1"/>
          </p:nvPr>
        </p:nvSpPr>
        <p:spPr>
          <a:xfrm>
            <a:off x="1373742" y="1995233"/>
            <a:ext cx="6438461" cy="54291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5" name="Content Placeholder 2"/>
          <p:cNvSpPr>
            <a:spLocks noGrp="1"/>
          </p:cNvSpPr>
          <p:nvPr>
            <p:ph sz="half" idx="12"/>
          </p:nvPr>
        </p:nvSpPr>
        <p:spPr>
          <a:xfrm>
            <a:off x="1373092" y="2726765"/>
            <a:ext cx="6456084" cy="2868706"/>
          </a:xfrm>
        </p:spPr>
        <p:txBody>
          <a:bodyPr/>
          <a:lstStyle>
            <a:lvl1pP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sp>
        <p:nvSpPr>
          <p:cNvPr id="1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6"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88492649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box_3">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3" name="Slide Number Placeholder 2"/>
          <p:cNvSpPr>
            <a:spLocks noGrp="1"/>
          </p:cNvSpPr>
          <p:nvPr>
            <p:ph type="sldNum" sz="quarter" idx="10"/>
          </p:nvPr>
        </p:nvSpPr>
        <p:spPr/>
        <p:txBody>
          <a:bodyPr/>
          <a:lstStyle>
            <a:lvl1pPr>
              <a:defRPr/>
            </a:lvl1pPr>
          </a:lstStyle>
          <a:p>
            <a:fld id="{C3CF80BA-7188-2B48-AB1A-12C8AD0699A8}" type="slidenum">
              <a:rPr lang="nb-NO" smtClean="0"/>
              <a:pPr/>
              <a:t>‹#›</a:t>
            </a:fld>
            <a:endParaRPr lang="nb-NO" dirty="0"/>
          </a:p>
        </p:txBody>
      </p:sp>
      <p:sp>
        <p:nvSpPr>
          <p:cNvPr id="4" name="Footer Placeholder 3"/>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920B16BF-2451-9642-BD0E-EB89B16EB6C5}"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6" name="Rounded Rectangle 5"/>
          <p:cNvSpPr/>
          <p:nvPr userDrawn="1"/>
        </p:nvSpPr>
        <p:spPr bwMode="auto">
          <a:xfrm>
            <a:off x="721360" y="2560320"/>
            <a:ext cx="4754880" cy="3718559"/>
          </a:xfrm>
          <a:prstGeom prst="roundRect">
            <a:avLst>
              <a:gd name="adj" fmla="val 2040"/>
            </a:avLst>
          </a:prstGeom>
          <a:solidFill>
            <a:srgbClr val="FFFFFF">
              <a:alpha val="9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a:solidFill>
                <a:srgbClr val="FFFFFF"/>
              </a:solidFill>
            </a:endParaRPr>
          </a:p>
        </p:txBody>
      </p:sp>
      <p:sp>
        <p:nvSpPr>
          <p:cNvPr id="12" name="Title 1"/>
          <p:cNvSpPr>
            <a:spLocks noGrp="1"/>
          </p:cNvSpPr>
          <p:nvPr>
            <p:ph type="title" hasCustomPrompt="1"/>
          </p:nvPr>
        </p:nvSpPr>
        <p:spPr>
          <a:xfrm>
            <a:off x="1038463" y="2879153"/>
            <a:ext cx="4011058" cy="542914"/>
          </a:xfrm>
          <a:noFill/>
        </p:spPr>
        <p:txBody>
          <a:bodyPr/>
          <a:lstStyle>
            <a:lvl1pPr>
              <a:defRPr sz="3000" b="0" i="0" u="none" strike="noStrike" baseline="0">
                <a:solidFill>
                  <a:schemeClr val="tx2"/>
                </a:solidFill>
              </a:defRPr>
            </a:lvl1pPr>
          </a:lstStyle>
          <a:p>
            <a:r>
              <a:rPr lang="nb-NO" dirty="0" smtClean="0"/>
              <a:t>Tittel</a:t>
            </a:r>
            <a:endParaRPr lang="nb-NO" dirty="0"/>
          </a:p>
        </p:txBody>
      </p:sp>
      <p:sp>
        <p:nvSpPr>
          <p:cNvPr id="15" name="Content Placeholder 2"/>
          <p:cNvSpPr>
            <a:spLocks noGrp="1"/>
          </p:cNvSpPr>
          <p:nvPr>
            <p:ph sz="half" idx="12"/>
          </p:nvPr>
        </p:nvSpPr>
        <p:spPr>
          <a:xfrm>
            <a:off x="1037812" y="3610685"/>
            <a:ext cx="4011708" cy="2373555"/>
          </a:xfrm>
        </p:spPr>
        <p:txBody>
          <a:bodyPr/>
          <a:lstStyle>
            <a:lvl1pPr marL="188913" indent="-188913">
              <a:buFont typeface="Arial"/>
              <a:buChar char="•"/>
              <a:defRPr sz="1800">
                <a:solidFill>
                  <a:schemeClr val="tx2"/>
                </a:solidFill>
              </a:defRPr>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smtClean="0"/>
              <a:t>Klikk for å redigere tekststiler i malen</a:t>
            </a:r>
          </a:p>
        </p:txBody>
      </p:sp>
      <p:pic>
        <p:nvPicPr>
          <p:cNvPr id="10" name="Picture 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1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4"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11960467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pic>
        <p:nvPicPr>
          <p:cNvPr id="12" name="Picture 11"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3" name="Picture Placeholder 2"/>
          <p:cNvSpPr>
            <a:spLocks noGrp="1"/>
          </p:cNvSpPr>
          <p:nvPr>
            <p:ph type="pic" idx="1"/>
          </p:nvPr>
        </p:nvSpPr>
        <p:spPr>
          <a:xfrm>
            <a:off x="404012" y="1178560"/>
            <a:ext cx="8333588" cy="4922221"/>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9"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0"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6" name="TekstSylinder 5"/>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7"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415696201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3" name="Picture Placeholder 2"/>
          <p:cNvSpPr>
            <a:spLocks noGrp="1"/>
          </p:cNvSpPr>
          <p:nvPr>
            <p:ph type="pic" idx="1"/>
          </p:nvPr>
        </p:nvSpPr>
        <p:spPr>
          <a:xfrm>
            <a:off x="408792" y="1183341"/>
            <a:ext cx="4089830"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9" name="Picture Placeholder 2"/>
          <p:cNvSpPr>
            <a:spLocks noGrp="1"/>
          </p:cNvSpPr>
          <p:nvPr>
            <p:ph type="pic" idx="14"/>
          </p:nvPr>
        </p:nvSpPr>
        <p:spPr>
          <a:xfrm>
            <a:off x="4634089" y="1183341"/>
            <a:ext cx="4103512"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7" name="TekstSylinder 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Tree>
    <p:extLst>
      <p:ext uri="{BB962C8B-B14F-4D97-AF65-F5344CB8AC3E}">
        <p14:creationId xmlns:p14="http://schemas.microsoft.com/office/powerpoint/2010/main" val="28097982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_6">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2"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7"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18" name="Rectangle 2"/>
          <p:cNvSpPr>
            <a:spLocks noGrp="1" noChangeArrowheads="1"/>
          </p:cNvSpPr>
          <p:nvPr>
            <p:ph type="ctrTitle" hasCustomPrompt="1"/>
          </p:nvPr>
        </p:nvSpPr>
        <p:spPr>
          <a:xfrm>
            <a:off x="685800" y="3171504"/>
            <a:ext cx="7772400" cy="1674816"/>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20" name="Picture 1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5" name="Plassholder for tekst 3"/>
          <p:cNvSpPr>
            <a:spLocks noGrp="1"/>
          </p:cNvSpPr>
          <p:nvPr>
            <p:ph type="body" sz="quarter" idx="13" hasCustomPrompt="1"/>
          </p:nvPr>
        </p:nvSpPr>
        <p:spPr>
          <a:xfrm>
            <a:off x="7875779" y="6701456"/>
            <a:ext cx="1089202" cy="117543"/>
          </a:xfrm>
        </p:spPr>
        <p:txBody>
          <a:bodyPr/>
          <a:lstStyle>
            <a:lvl1pPr marL="0" indent="0" algn="r">
              <a:buNone/>
              <a:defRPr sz="5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24356740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pic>
        <p:nvPicPr>
          <p:cNvPr id="14" name="Picture 13"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
        <p:nvSpPr>
          <p:cNvPr id="9" name="Picture Placeholder 2"/>
          <p:cNvSpPr>
            <a:spLocks noGrp="1"/>
          </p:cNvSpPr>
          <p:nvPr>
            <p:ph type="pic" idx="14"/>
          </p:nvPr>
        </p:nvSpPr>
        <p:spPr>
          <a:xfrm>
            <a:off x="4634089" y="1183342"/>
            <a:ext cx="4101418" cy="2389592"/>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0" name="TekstSylinder 9"/>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Sett inn kilde</a:t>
            </a:r>
            <a:endParaRPr lang="nb-NO" dirty="0"/>
          </a:p>
        </p:txBody>
      </p:sp>
      <p:sp>
        <p:nvSpPr>
          <p:cNvPr id="15" name="Picture Placeholder 2"/>
          <p:cNvSpPr>
            <a:spLocks noGrp="1"/>
          </p:cNvSpPr>
          <p:nvPr>
            <p:ph type="pic" idx="15"/>
          </p:nvPr>
        </p:nvSpPr>
        <p:spPr>
          <a:xfrm>
            <a:off x="408792" y="1183341"/>
            <a:ext cx="4089830" cy="4923120"/>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17" name="Picture Placeholder 2"/>
          <p:cNvSpPr>
            <a:spLocks noGrp="1"/>
          </p:cNvSpPr>
          <p:nvPr>
            <p:ph type="pic" idx="17"/>
          </p:nvPr>
        </p:nvSpPr>
        <p:spPr>
          <a:xfrm>
            <a:off x="4634089" y="3708400"/>
            <a:ext cx="4101418" cy="2398061"/>
          </a:xfrm>
          <a:solidFill>
            <a:srgbClr val="7F7F7F">
              <a:alpha val="22000"/>
            </a:srgbClr>
          </a:solidFill>
        </p:spPr>
        <p:txBody>
          <a:bodyPr/>
          <a:lstStyle>
            <a:lvl1pPr marL="0" indent="0">
              <a:buNone/>
              <a:defRPr sz="1200">
                <a:solidFill>
                  <a:schemeClr val="tx2">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Tree>
    <p:extLst>
      <p:ext uri="{BB962C8B-B14F-4D97-AF65-F5344CB8AC3E}">
        <p14:creationId xmlns:p14="http://schemas.microsoft.com/office/powerpoint/2010/main" val="200658355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Full Page">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11"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2" name="Rectangle 72"/>
          <p:cNvSpPr>
            <a:spLocks noGrp="1" noChangeArrowheads="1"/>
          </p:cNvSpPr>
          <p:nvPr>
            <p:ph type="ftr" sz="quarter" idx="3"/>
          </p:nvPr>
        </p:nvSpPr>
        <p:spPr>
          <a:xfrm>
            <a:off x="976897" y="6567488"/>
            <a:ext cx="3729037" cy="290512"/>
          </a:xfrm>
        </p:spPr>
        <p:txBody>
          <a:bodyPr/>
          <a:lstStyle>
            <a:lvl1pPr>
              <a:defRPr/>
            </a:lvl1pPr>
          </a:lstStyle>
          <a:p>
            <a:r>
              <a:rPr lang="nb-NO" dirty="0" smtClean="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8" name="TekstSylinder 7"/>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0"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4880205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_1">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11" name="Title 1"/>
          <p:cNvSpPr>
            <a:spLocks noGrp="1"/>
          </p:cNvSpPr>
          <p:nvPr>
            <p:ph type="title" hasCustomPrompt="1"/>
          </p:nvPr>
        </p:nvSpPr>
        <p:spPr>
          <a:xfrm>
            <a:off x="943983" y="3119123"/>
            <a:ext cx="3227296" cy="1222561"/>
          </a:xfrm>
        </p:spPr>
        <p:txBody>
          <a:bodyPr anchor="t" anchorCtr="0"/>
          <a:lstStyle>
            <a:lvl1pPr marL="0" marR="0" indent="0" algn="ctr" defTabSz="914400" rtl="0" eaLnBrk="1" fontAlgn="base" latinLnBrk="0" hangingPunct="1">
              <a:lnSpc>
                <a:spcPct val="80000"/>
              </a:lnSpc>
              <a:spcBef>
                <a:spcPct val="0"/>
              </a:spcBef>
              <a:spcAft>
                <a:spcPct val="0"/>
              </a:spcAft>
              <a:buClrTx/>
              <a:buSzTx/>
              <a:buFontTx/>
              <a:buNone/>
              <a:tabLst/>
              <a:defRPr sz="2500" b="0" baseline="0">
                <a:solidFill>
                  <a:srgbClr val="FFFFFF"/>
                </a:solidFill>
              </a:defRPr>
            </a:lvl1pPr>
          </a:lstStyle>
          <a:p>
            <a:r>
              <a:rPr lang="nb-NO" dirty="0" smtClean="0"/>
              <a:t>Et sitat kan </a:t>
            </a:r>
            <a:br>
              <a:rPr lang="nb-NO" dirty="0" smtClean="0"/>
            </a:br>
            <a:r>
              <a:rPr lang="nb-NO" dirty="0" smtClean="0"/>
              <a:t>fint settes inn her</a:t>
            </a:r>
            <a:br>
              <a:rPr lang="nb-NO" dirty="0" smtClean="0"/>
            </a:br>
            <a:endParaRPr lang="nb-NO" dirty="0"/>
          </a:p>
        </p:txBody>
      </p:sp>
      <p:sp>
        <p:nvSpPr>
          <p:cNvPr id="12" name="TextBox 11"/>
          <p:cNvSpPr txBox="1"/>
          <p:nvPr userDrawn="1"/>
        </p:nvSpPr>
        <p:spPr>
          <a:xfrm>
            <a:off x="2199043" y="2092381"/>
            <a:ext cx="724648" cy="1846659"/>
          </a:xfrm>
          <a:prstGeom prst="rect">
            <a:avLst/>
          </a:prstGeom>
          <a:noFill/>
        </p:spPr>
        <p:txBody>
          <a:bodyPr wrap="square" lIns="0" tIns="0" rIns="0" bIns="0" rtlCol="0" anchor="t" anchorCtr="0">
            <a:spAutoFit/>
          </a:bodyPr>
          <a:lstStyle/>
          <a:p>
            <a:pPr algn="ctr"/>
            <a:r>
              <a:rPr lang="nb-NO" sz="12000" dirty="0" smtClean="0">
                <a:solidFill>
                  <a:srgbClr val="FFFFFF"/>
                </a:solidFill>
              </a:rPr>
              <a:t>”</a:t>
            </a:r>
            <a:endParaRPr lang="nb-NO" sz="12000" dirty="0">
              <a:solidFill>
                <a:srgbClr val="FFFFFF"/>
              </a:solidFill>
            </a:endParaRPr>
          </a:p>
        </p:txBody>
      </p:sp>
      <p:sp>
        <p:nvSpPr>
          <p:cNvPr id="14"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5"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17" name="Picture 1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0" name="TekstSylinder 9"/>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40113566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otes_1">
    <p:spTree>
      <p:nvGrpSpPr>
        <p:cNvPr id="1" name=""/>
        <p:cNvGrpSpPr/>
        <p:nvPr/>
      </p:nvGrpSpPr>
      <p:grpSpPr>
        <a:xfrm>
          <a:off x="0" y="0"/>
          <a:ext cx="0" cy="0"/>
          <a:chOff x="0" y="0"/>
          <a:chExt cx="0" cy="0"/>
        </a:xfrm>
      </p:grpSpPr>
      <p:sp>
        <p:nvSpPr>
          <p:cNvPr id="10" name="Rectangle 9"/>
          <p:cNvSpPr/>
          <p:nvPr userDrawn="1"/>
        </p:nvSpPr>
        <p:spPr bwMode="auto">
          <a:xfrm>
            <a:off x="0" y="0"/>
            <a:ext cx="9144000" cy="6552000"/>
          </a:xfrm>
          <a:prstGeom prst="rect">
            <a:avLst/>
          </a:prstGeom>
          <a:solidFill>
            <a:srgbClr val="CAC29E">
              <a:alpha val="6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8"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11" name="Title 1"/>
          <p:cNvSpPr>
            <a:spLocks noGrp="1"/>
          </p:cNvSpPr>
          <p:nvPr>
            <p:ph type="title" hasCustomPrompt="1"/>
          </p:nvPr>
        </p:nvSpPr>
        <p:spPr>
          <a:xfrm>
            <a:off x="5221343" y="2428243"/>
            <a:ext cx="3227296" cy="1222561"/>
          </a:xfrm>
        </p:spPr>
        <p:txBody>
          <a:bodyPr anchor="t" anchorCtr="0"/>
          <a:lstStyle>
            <a:lvl1pPr marL="0" marR="0" indent="0" algn="ctr" defTabSz="914400" rtl="0" eaLnBrk="1" fontAlgn="base" latinLnBrk="0" hangingPunct="1">
              <a:lnSpc>
                <a:spcPct val="80000"/>
              </a:lnSpc>
              <a:spcBef>
                <a:spcPct val="0"/>
              </a:spcBef>
              <a:spcAft>
                <a:spcPct val="0"/>
              </a:spcAft>
              <a:buClrTx/>
              <a:buSzTx/>
              <a:buFontTx/>
              <a:buNone/>
              <a:tabLst/>
              <a:defRPr sz="2500" b="0" baseline="0">
                <a:solidFill>
                  <a:srgbClr val="FFFFFF"/>
                </a:solidFill>
              </a:defRPr>
            </a:lvl1pPr>
          </a:lstStyle>
          <a:p>
            <a:r>
              <a:rPr lang="nb-NO" dirty="0" smtClean="0"/>
              <a:t>Et sitat kan </a:t>
            </a:r>
            <a:br>
              <a:rPr lang="nb-NO" dirty="0" smtClean="0"/>
            </a:br>
            <a:r>
              <a:rPr lang="nb-NO" dirty="0" smtClean="0"/>
              <a:t>fint settes inn her</a:t>
            </a:r>
            <a:br>
              <a:rPr lang="nb-NO" dirty="0" smtClean="0"/>
            </a:br>
            <a:endParaRPr lang="nb-NO" dirty="0"/>
          </a:p>
        </p:txBody>
      </p:sp>
      <p:sp>
        <p:nvSpPr>
          <p:cNvPr id="12" name="TextBox 11"/>
          <p:cNvSpPr txBox="1"/>
          <p:nvPr userDrawn="1"/>
        </p:nvSpPr>
        <p:spPr>
          <a:xfrm>
            <a:off x="6476403" y="1401501"/>
            <a:ext cx="724648" cy="1846659"/>
          </a:xfrm>
          <a:prstGeom prst="rect">
            <a:avLst/>
          </a:prstGeom>
          <a:noFill/>
        </p:spPr>
        <p:txBody>
          <a:bodyPr wrap="square" lIns="0" tIns="0" rIns="0" bIns="0" rtlCol="0" anchor="t" anchorCtr="0">
            <a:spAutoFit/>
          </a:bodyPr>
          <a:lstStyle/>
          <a:p>
            <a:pPr algn="ctr"/>
            <a:r>
              <a:rPr lang="nb-NO" sz="12000" dirty="0" smtClean="0">
                <a:solidFill>
                  <a:srgbClr val="FFFFFF"/>
                </a:solidFill>
              </a:rPr>
              <a:t>”</a:t>
            </a:r>
            <a:endParaRPr lang="nb-NO" sz="12000" dirty="0">
              <a:solidFill>
                <a:srgbClr val="FFFFFF"/>
              </a:solidFill>
            </a:endParaRPr>
          </a:p>
        </p:txBody>
      </p:sp>
      <p:sp>
        <p:nvSpPr>
          <p:cNvPr id="14" name="Rectangle 71"/>
          <p:cNvSpPr>
            <a:spLocks noGrp="1" noChangeArrowheads="1"/>
          </p:cNvSpPr>
          <p:nvPr>
            <p:ph type="sldNum" sz="quarter" idx="4"/>
          </p:nvPr>
        </p:nvSpPr>
        <p:spPr>
          <a:xfrm>
            <a:off x="690251" y="6567488"/>
            <a:ext cx="273455" cy="290512"/>
          </a:xfrm>
        </p:spPr>
        <p:txBody>
          <a:bodyPr/>
          <a:lstStyle>
            <a:lvl1pPr>
              <a:defRPr/>
            </a:lvl1pPr>
          </a:lstStyle>
          <a:p>
            <a:fld id="{E415B5D8-52CF-EB43-BD06-620E8FDE0886}" type="slidenum">
              <a:rPr lang="nb-NO" smtClean="0"/>
              <a:pPr/>
              <a:t>‹#›</a:t>
            </a:fld>
            <a:endParaRPr lang="nb-NO" dirty="0"/>
          </a:p>
        </p:txBody>
      </p:sp>
      <p:sp>
        <p:nvSpPr>
          <p:cNvPr id="15" name="Rectangle 72"/>
          <p:cNvSpPr>
            <a:spLocks noGrp="1" noChangeArrowheads="1"/>
          </p:cNvSpPr>
          <p:nvPr>
            <p:ph type="ftr" sz="quarter" idx="3"/>
          </p:nvPr>
        </p:nvSpPr>
        <p:spPr>
          <a:xfrm>
            <a:off x="976897" y="6567488"/>
            <a:ext cx="3729037" cy="290512"/>
          </a:xfrm>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pic>
        <p:nvPicPr>
          <p:cNvPr id="17" name="Picture 1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
        <p:nvSpPr>
          <p:cNvPr id="9" name="TekstSylinder 59"/>
          <p:cNvSpPr txBox="1"/>
          <p:nvPr userDrawn="1"/>
        </p:nvSpPr>
        <p:spPr>
          <a:xfrm>
            <a:off x="-3291840" y="0"/>
            <a:ext cx="3149599" cy="1200329"/>
          </a:xfrm>
          <a:prstGeom prst="rect">
            <a:avLst/>
          </a:prstGeom>
          <a:noFill/>
        </p:spPr>
        <p:txBody>
          <a:bodyPr wrap="square" rtlCol="0">
            <a:spAutoFit/>
          </a:bodyPr>
          <a:lstStyle/>
          <a:p>
            <a:r>
              <a:rPr lang="nb-NO" sz="1200" b="1" dirty="0" smtClean="0">
                <a:solidFill>
                  <a:srgbClr val="000000"/>
                </a:solidFill>
              </a:rPr>
              <a:t>Hvordan bytte bakgrunnsbilde</a:t>
            </a:r>
          </a:p>
          <a:p>
            <a:r>
              <a:rPr lang="nb-NO" sz="1200" b="1" dirty="0" smtClean="0">
                <a:solidFill>
                  <a:srgbClr val="000000"/>
                </a:solidFill>
              </a:rPr>
              <a:t>med fargefilter:</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3" name="TekstSylinder 12"/>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6"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167278713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6" name="Picture 5" descr="Bufetat_logo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520" y="348585"/>
            <a:ext cx="609600" cy="587022"/>
          </a:xfrm>
          <a:prstGeom prst="rect">
            <a:avLst/>
          </a:prstGeom>
        </p:spPr>
      </p:pic>
    </p:spTree>
    <p:extLst>
      <p:ext uri="{BB962C8B-B14F-4D97-AF65-F5344CB8AC3E}">
        <p14:creationId xmlns:p14="http://schemas.microsoft.com/office/powerpoint/2010/main" val="21936464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_Beig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8" name="Picture 7" descr="Bufetat_logo_s-h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7680" y="345440"/>
            <a:ext cx="611945" cy="589280"/>
          </a:xfrm>
          <a:prstGeom prst="rect">
            <a:avLst/>
          </a:prstGeom>
        </p:spPr>
      </p:pic>
    </p:spTree>
    <p:extLst>
      <p:ext uri="{BB962C8B-B14F-4D97-AF65-F5344CB8AC3E}">
        <p14:creationId xmlns:p14="http://schemas.microsoft.com/office/powerpoint/2010/main" val="280649566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_Orange">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EA4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274826467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_Turkis">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BCD8D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1779630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_Blå">
    <p:spTree>
      <p:nvGrpSpPr>
        <p:cNvPr id="1" name=""/>
        <p:cNvGrpSpPr/>
        <p:nvPr/>
      </p:nvGrpSpPr>
      <p:grpSpPr>
        <a:xfrm>
          <a:off x="0" y="0"/>
          <a:ext cx="0" cy="0"/>
          <a:chOff x="0" y="0"/>
          <a:chExt cx="0" cy="0"/>
        </a:xfrm>
      </p:grpSpPr>
      <p:sp>
        <p:nvSpPr>
          <p:cNvPr id="4" name="Rectangle 3"/>
          <p:cNvSpPr/>
          <p:nvPr userDrawn="1"/>
        </p:nvSpPr>
        <p:spPr bwMode="auto">
          <a:xfrm>
            <a:off x="0" y="0"/>
            <a:ext cx="9144000" cy="6543040"/>
          </a:xfrm>
          <a:prstGeom prst="rect">
            <a:avLst/>
          </a:prstGeom>
          <a:solidFill>
            <a:srgbClr val="0685C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nb-NO" dirty="0">
              <a:solidFill>
                <a:srgbClr val="000000"/>
              </a:solidFill>
            </a:endParaRPr>
          </a:p>
        </p:txBody>
      </p:sp>
      <p:sp>
        <p:nvSpPr>
          <p:cNvPr id="2" name="Slide Number Placeholder 1"/>
          <p:cNvSpPr>
            <a:spLocks noGrp="1"/>
          </p:cNvSpPr>
          <p:nvPr>
            <p:ph type="sldNum" sz="quarter" idx="10"/>
          </p:nvPr>
        </p:nvSpPr>
        <p:spPr/>
        <p:txBody>
          <a:bodyPr/>
          <a:lstStyle>
            <a:lvl1pPr>
              <a:defRPr/>
            </a:lvl1pPr>
          </a:lstStyle>
          <a:p>
            <a:fld id="{E646F224-100B-2B49-9C40-E7AB395A8949}" type="slidenum">
              <a:rPr lang="nb-NO" smtClean="0"/>
              <a:pPr/>
              <a:t>‹#›</a:t>
            </a:fld>
            <a:endParaRPr lang="nb-NO" dirty="0"/>
          </a:p>
        </p:txBody>
      </p:sp>
      <p:sp>
        <p:nvSpPr>
          <p:cNvPr id="3" name="Footer Placeholder 2"/>
          <p:cNvSpPr>
            <a:spLocks noGrp="1"/>
          </p:cNvSpPr>
          <p:nvPr>
            <p:ph type="ftr" sz="quarter" idx="11"/>
          </p:nvPr>
        </p:nvSpPr>
        <p:spPr/>
        <p:txBody>
          <a:bodyPr/>
          <a:lstStyle>
            <a:lvl1pPr>
              <a:defRPr/>
            </a:lvl1pPr>
          </a:lstStyle>
          <a:p>
            <a:r>
              <a:rPr lang="nb-NO">
                <a:solidFill>
                  <a:srgbClr val="343433">
                    <a:lumMod val="75000"/>
                    <a:lumOff val="25000"/>
                  </a:srgbClr>
                </a:solidFill>
              </a:rPr>
              <a:t>Navn på seminar / </a:t>
            </a:r>
            <a:fld id="{456F4F68-6D79-A241-885C-E03ED8FAECA9}" type="datetime1">
              <a:rPr lang="nb-NO">
                <a:solidFill>
                  <a:srgbClr val="343433">
                    <a:lumMod val="75000"/>
                    <a:lumOff val="25000"/>
                  </a:srgbClr>
                </a:solidFill>
              </a:rPr>
              <a:pPr/>
              <a:t>09.10.2016</a:t>
            </a:fld>
            <a:endParaRPr lang="nb-NO">
              <a:solidFill>
                <a:srgbClr val="343433">
                  <a:lumMod val="75000"/>
                  <a:lumOff val="25000"/>
                </a:srgbClr>
              </a:solidFill>
            </a:endParaRPr>
          </a:p>
        </p:txBody>
      </p:sp>
      <p:pic>
        <p:nvPicPr>
          <p:cNvPr id="7" name="Picture 6"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361" y="345441"/>
            <a:ext cx="629920" cy="606590"/>
          </a:xfrm>
          <a:prstGeom prst="rect">
            <a:avLst/>
          </a:prstGeom>
        </p:spPr>
      </p:pic>
    </p:spTree>
    <p:extLst>
      <p:ext uri="{BB962C8B-B14F-4D97-AF65-F5344CB8AC3E}">
        <p14:creationId xmlns:p14="http://schemas.microsoft.com/office/powerpoint/2010/main" val="23972593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130" name="Rectangle 10"/>
          <p:cNvSpPr>
            <a:spLocks noChangeArrowheads="1"/>
          </p:cNvSpPr>
          <p:nvPr userDrawn="1"/>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dirty="0">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dirty="0">
              <a:solidFill>
                <a:srgbClr val="343433">
                  <a:lumMod val="75000"/>
                  <a:lumOff val="25000"/>
                </a:srgbClr>
              </a:solidFill>
            </a:endParaRPr>
          </a:p>
        </p:txBody>
      </p:sp>
      <p:sp>
        <p:nvSpPr>
          <p:cNvPr id="15"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6"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7" name="TextBox 16"/>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9"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 name="Picture 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9"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2" name="TekstSylinder 11"/>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3" name="Plassholder for tekst 3"/>
          <p:cNvSpPr>
            <a:spLocks noGrp="1"/>
          </p:cNvSpPr>
          <p:nvPr>
            <p:ph type="body" sz="quarter" idx="12" hasCustomPrompt="1"/>
          </p:nvPr>
        </p:nvSpPr>
        <p:spPr>
          <a:xfrm>
            <a:off x="7875779" y="6701456"/>
            <a:ext cx="1089202" cy="117543"/>
          </a:xfrm>
        </p:spPr>
        <p:txBody>
          <a:bodyPr/>
          <a:lstStyle>
            <a:lvl1pPr marL="0" indent="0" algn="r">
              <a:buNone/>
              <a:defRPr sz="500" baseline="0"/>
            </a:lvl1pPr>
          </a:lstStyle>
          <a:p>
            <a:pPr lvl="0"/>
            <a:r>
              <a:rPr lang="nb-NO" sz="500" dirty="0" smtClean="0"/>
              <a:t>Tine Poppe</a:t>
            </a:r>
            <a:endParaRPr lang="nb-NO" dirty="0"/>
          </a:p>
        </p:txBody>
      </p:sp>
    </p:spTree>
    <p:extLst>
      <p:ext uri="{BB962C8B-B14F-4D97-AF65-F5344CB8AC3E}">
        <p14:creationId xmlns:p14="http://schemas.microsoft.com/office/powerpoint/2010/main" val="30092146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_7">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5123"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t>Navn på seminar / </a:t>
            </a:r>
            <a:fld id="{605ADE6F-13B8-7647-83EA-4A8BF42E43E0}" type="datetime1">
              <a:rPr lang="nb-NO"/>
              <a:pPr/>
              <a:t>09.10.2016</a:t>
            </a:fld>
            <a:endParaRPr lang="nb-NO"/>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endParaRPr lang="nb-NO" sz="1200" baseline="0" dirty="0" smtClean="0">
              <a:solidFill>
                <a:srgbClr val="FFFFFF"/>
              </a:solidFill>
            </a:endParaRPr>
          </a:p>
          <a:p>
            <a:r>
              <a:rPr lang="nb-NO" sz="1200" baseline="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16" name="Picture 15"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a:t>
            </a:r>
            <a:r>
              <a:rPr lang="nb-NO" sz="1200" b="1" baseline="0" dirty="0" smtClean="0">
                <a:solidFill>
                  <a:srgbClr val="000000"/>
                </a:solidFill>
              </a:rPr>
              <a:t> </a:t>
            </a:r>
            <a:r>
              <a:rPr lang="nb-NO" sz="1200" b="1" dirty="0" smtClean="0">
                <a:solidFill>
                  <a:srgbClr val="000000"/>
                </a:solidFill>
              </a:rPr>
              <a:t>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a:t>
            </a:r>
            <a:r>
              <a:rPr lang="nb-NO" sz="1200" baseline="0" dirty="0" smtClean="0">
                <a:solidFill>
                  <a:srgbClr val="000000"/>
                </a:solidFill>
              </a:rPr>
              <a:t> «Bilde eller tekstur»</a:t>
            </a:r>
          </a:p>
          <a:p>
            <a:pPr marL="123825" indent="-123825">
              <a:buFont typeface="+mj-lt"/>
              <a:buAutoNum type="arabicPeriod"/>
            </a:pPr>
            <a:r>
              <a:rPr lang="nb-NO" sz="1200" baseline="0" dirty="0" smtClean="0">
                <a:solidFill>
                  <a:srgbClr val="000000"/>
                </a:solidFill>
              </a:rPr>
              <a:t> Trykk «Sett inn fra Fil»</a:t>
            </a:r>
          </a:p>
          <a:p>
            <a:pPr marL="123825" indent="-123825">
              <a:buFont typeface="+mj-lt"/>
              <a:buAutoNum type="arabicPeriod"/>
            </a:pPr>
            <a:r>
              <a:rPr lang="nb-NO" sz="1200" baseline="0" dirty="0" smtClean="0">
                <a:solidFill>
                  <a:srgbClr val="000000"/>
                </a:solidFill>
              </a:rPr>
              <a:t> Bla deg fram til ønsket bilde</a:t>
            </a:r>
            <a:endParaRPr lang="nb-NO" sz="1200" dirty="0" smtClean="0">
              <a:solidFill>
                <a:srgbClr val="000000"/>
              </a:solidFill>
            </a:endParaRPr>
          </a:p>
        </p:txBody>
      </p:sp>
      <p:sp>
        <p:nvSpPr>
          <p:cNvPr id="17" name="TekstSylinder 1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pPr algn="r"/>
            <a:r>
              <a:rPr lang="nb-NO" sz="500" b="0" i="0" dirty="0" smtClean="0">
                <a:solidFill>
                  <a:schemeClr val="tx2"/>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13896149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262626"/>
              </a:solidFill>
            </a:endParaRPr>
          </a:p>
          <a:p>
            <a:endParaRPr lang="nb-NO" sz="1200" dirty="0" smtClean="0">
              <a:solidFill>
                <a:srgbClr val="262626"/>
              </a:solidFill>
            </a:endParaRPr>
          </a:p>
          <a:p>
            <a:endParaRPr lang="nb-NO" sz="1200" dirty="0" smtClean="0">
              <a:solidFill>
                <a:srgbClr val="262626"/>
              </a:solidFill>
            </a:endParaRPr>
          </a:p>
          <a:p>
            <a:endParaRPr lang="nb-NO" sz="1200" dirty="0" smtClean="0">
              <a:solidFill>
                <a:srgbClr val="262626"/>
              </a:solidFill>
            </a:endParaRPr>
          </a:p>
          <a:p>
            <a:r>
              <a:rPr lang="nb-NO" sz="1200" dirty="0" smtClean="0">
                <a:solidFill>
                  <a:srgbClr val="262626"/>
                </a:solidFill>
              </a:rPr>
              <a:t>Barne-, ungdoms- og familieetaten</a:t>
            </a:r>
            <a:endParaRPr lang="nb-NO" sz="1200" dirty="0">
              <a:solidFill>
                <a:srgbClr val="262626"/>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396995431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55072279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Title Slide_2">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0025"/>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6"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20"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90146722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_3">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2" name="TextBox 11"/>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3"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4"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5"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1"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2" name="Picture 21"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3"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8" name="TekstSylinder 17"/>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9"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99717522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_4">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7"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19" name="Picture 18"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6"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20"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5" name="Plassholder for tekst 3"/>
          <p:cNvSpPr>
            <a:spLocks noGrp="1"/>
          </p:cNvSpPr>
          <p:nvPr>
            <p:ph type="body" sz="quarter" idx="13"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91231373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_5">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17" name="Rectangle 2"/>
          <p:cNvSpPr>
            <a:spLocks noGrp="1" noChangeArrowheads="1"/>
          </p:cNvSpPr>
          <p:nvPr>
            <p:ph type="ctrTitle" hasCustomPrompt="1"/>
          </p:nvPr>
        </p:nvSpPr>
        <p:spPr>
          <a:xfrm>
            <a:off x="685800" y="3171504"/>
            <a:ext cx="7772400" cy="1674816"/>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19" name="Picture 18"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6" name="TekstSylinder 15"/>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20" name="Plassholder for tekst 3"/>
          <p:cNvSpPr>
            <a:spLocks noGrp="1"/>
          </p:cNvSpPr>
          <p:nvPr>
            <p:ph type="body" sz="quarter" idx="13" hasCustomPrompt="1"/>
          </p:nvPr>
        </p:nvSpPr>
        <p:spPr>
          <a:xfrm>
            <a:off x="7875779" y="6701456"/>
            <a:ext cx="1089202" cy="117543"/>
          </a:xfrm>
        </p:spPr>
        <p:txBody>
          <a:bodyPr/>
          <a:lstStyle>
            <a:lvl1pPr marL="0" indent="0" algn="r">
              <a:buNone/>
              <a:defRPr sz="5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74649173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_6">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2"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7"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sp>
        <p:nvSpPr>
          <p:cNvPr id="18" name="Rectangle 2"/>
          <p:cNvSpPr>
            <a:spLocks noGrp="1" noChangeArrowheads="1"/>
          </p:cNvSpPr>
          <p:nvPr>
            <p:ph type="ctrTitle" hasCustomPrompt="1"/>
          </p:nvPr>
        </p:nvSpPr>
        <p:spPr>
          <a:xfrm>
            <a:off x="685800" y="3171504"/>
            <a:ext cx="7772400" cy="1674816"/>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9"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pic>
        <p:nvPicPr>
          <p:cNvPr id="20" name="Picture 19"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1"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4" name="TekstSylinder 13"/>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5" name="Plassholder for tekst 3"/>
          <p:cNvSpPr>
            <a:spLocks noGrp="1"/>
          </p:cNvSpPr>
          <p:nvPr>
            <p:ph type="body" sz="quarter" idx="13" hasCustomPrompt="1"/>
          </p:nvPr>
        </p:nvSpPr>
        <p:spPr>
          <a:xfrm>
            <a:off x="7875779" y="6701456"/>
            <a:ext cx="1089202" cy="117543"/>
          </a:xfrm>
        </p:spPr>
        <p:txBody>
          <a:bodyPr/>
          <a:lstStyle>
            <a:lvl1pPr marL="0" indent="0" algn="r">
              <a:buNone/>
              <a:defRPr sz="500" baseline="0"/>
            </a:lvl1pPr>
          </a:lstStyle>
          <a:p>
            <a:pPr lvl="0"/>
            <a:r>
              <a:rPr lang="nb-NO" sz="500" dirty="0" smtClean="0"/>
              <a:t>Lars Pettersen/</a:t>
            </a:r>
            <a:r>
              <a:rPr lang="nb-NO" sz="500" dirty="0" err="1" smtClean="0"/>
              <a:t>Tinagent</a:t>
            </a:r>
            <a:endParaRPr lang="nb-NO" dirty="0"/>
          </a:p>
        </p:txBody>
      </p:sp>
    </p:spTree>
    <p:extLst>
      <p:ext uri="{BB962C8B-B14F-4D97-AF65-F5344CB8AC3E}">
        <p14:creationId xmlns:p14="http://schemas.microsoft.com/office/powerpoint/2010/main" val="356737867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_7">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5123"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16" name="Picture 15"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7" name="TekstSylinder 1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296652376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_8">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5123"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4" name="Text Placeholder 4"/>
          <p:cNvSpPr>
            <a:spLocks noGrp="1"/>
          </p:cNvSpPr>
          <p:nvPr>
            <p:ph type="body" sz="quarter" idx="10" hasCustomPrompt="1"/>
          </p:nvPr>
        </p:nvSpPr>
        <p:spPr>
          <a:xfrm>
            <a:off x="680720" y="5323205"/>
            <a:ext cx="796480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15" name="Text Placeholder 8"/>
          <p:cNvSpPr>
            <a:spLocks noGrp="1"/>
          </p:cNvSpPr>
          <p:nvPr>
            <p:ph type="body" sz="quarter" idx="11" hasCustomPrompt="1"/>
          </p:nvPr>
        </p:nvSpPr>
        <p:spPr>
          <a:xfrm>
            <a:off x="680720" y="5628959"/>
            <a:ext cx="796544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16" name="Picture 15"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1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7" name="TekstSylinder 16"/>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8"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smtClean="0"/>
              <a:t>Tine Poppe</a:t>
            </a:r>
            <a:endParaRPr lang="nb-NO" dirty="0"/>
          </a:p>
        </p:txBody>
      </p:sp>
    </p:spTree>
    <p:extLst>
      <p:ext uri="{BB962C8B-B14F-4D97-AF65-F5344CB8AC3E}">
        <p14:creationId xmlns:p14="http://schemas.microsoft.com/office/powerpoint/2010/main" val="167903590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_9">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6553200"/>
            <a:ext cx="9144000" cy="3048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a:solidFill>
                <a:srgbClr val="FFFFFF"/>
              </a:solidFill>
            </a:endParaRPr>
          </a:p>
        </p:txBody>
      </p:sp>
      <p:sp>
        <p:nvSpPr>
          <p:cNvPr id="5191" name="Rectangle 71"/>
          <p:cNvSpPr>
            <a:spLocks noGrp="1" noChangeArrowheads="1"/>
          </p:cNvSpPr>
          <p:nvPr>
            <p:ph type="sldNum" sz="quarter" idx="4"/>
          </p:nvPr>
        </p:nvSpPr>
        <p:spPr/>
        <p:txBody>
          <a:bodyPr/>
          <a:lstStyle>
            <a:lvl1pPr>
              <a:defRPr/>
            </a:lvl1pPr>
          </a:lstStyle>
          <a:p>
            <a:fld id="{E415B5D8-52CF-EB43-BD06-620E8FDE0886}" type="slidenum">
              <a:rPr lang="nb-NO" smtClean="0"/>
              <a:pPr/>
              <a:t>‹#›</a:t>
            </a:fld>
            <a:endParaRPr lang="nb-NO" dirty="0"/>
          </a:p>
        </p:txBody>
      </p:sp>
      <p:sp>
        <p:nvSpPr>
          <p:cNvPr id="5192" name="Rectangle 72"/>
          <p:cNvSpPr>
            <a:spLocks noGrp="1" noChangeArrowheads="1"/>
          </p:cNvSpPr>
          <p:nvPr>
            <p:ph type="ftr" sz="quarter" idx="3"/>
          </p:nvPr>
        </p:nvSpPr>
        <p:spPr/>
        <p:txBody>
          <a:bodyPr/>
          <a:lstStyle>
            <a:lvl1pPr>
              <a:defRPr/>
            </a:lvl1pPr>
          </a:lstStyle>
          <a:p>
            <a:r>
              <a:rPr lang="nb-NO">
                <a:solidFill>
                  <a:srgbClr val="343433">
                    <a:lumMod val="75000"/>
                    <a:lumOff val="25000"/>
                  </a:srgbClr>
                </a:solidFill>
              </a:rPr>
              <a:t>Navn på seminar / </a:t>
            </a:r>
            <a:fld id="{605ADE6F-13B8-7647-83EA-4A8BF42E43E0}" type="datetime1">
              <a:rPr lang="nb-NO">
                <a:solidFill>
                  <a:srgbClr val="343433">
                    <a:lumMod val="75000"/>
                    <a:lumOff val="25000"/>
                  </a:srgbClr>
                </a:solidFill>
              </a:rPr>
              <a:pPr/>
              <a:t>09.10.2016</a:t>
            </a:fld>
            <a:endParaRPr lang="nb-NO">
              <a:solidFill>
                <a:srgbClr val="343433">
                  <a:lumMod val="75000"/>
                  <a:lumOff val="25000"/>
                </a:srgbClr>
              </a:solidFill>
            </a:endParaRPr>
          </a:p>
        </p:txBody>
      </p:sp>
      <p:sp>
        <p:nvSpPr>
          <p:cNvPr id="13" name="TextBox 12"/>
          <p:cNvSpPr txBox="1"/>
          <p:nvPr userDrawn="1"/>
        </p:nvSpPr>
        <p:spPr>
          <a:xfrm>
            <a:off x="5478630" y="5382409"/>
            <a:ext cx="3182471" cy="861774"/>
          </a:xfrm>
          <a:prstGeom prst="rect">
            <a:avLst/>
          </a:prstGeom>
          <a:noFill/>
        </p:spPr>
        <p:txBody>
          <a:bodyPr wrap="square" lIns="0" tIns="0" rIns="0" bIns="0" rtlCol="0" anchor="t" anchorCtr="0">
            <a:noAutofit/>
          </a:bodyPr>
          <a:lstStyle/>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endParaRPr lang="nb-NO" sz="1200" dirty="0" smtClean="0">
              <a:solidFill>
                <a:srgbClr val="FFFFFF"/>
              </a:solidFill>
            </a:endParaRPr>
          </a:p>
          <a:p>
            <a:r>
              <a:rPr lang="nb-NO" sz="1200" dirty="0" smtClean="0">
                <a:solidFill>
                  <a:srgbClr val="FFFFFF"/>
                </a:solidFill>
              </a:rPr>
              <a:t>Barne-, ungdoms- og familieetaten</a:t>
            </a:r>
            <a:endParaRPr lang="nb-NO" sz="1200" dirty="0">
              <a:solidFill>
                <a:srgbClr val="FFFFFF"/>
              </a:solidFill>
            </a:endParaRPr>
          </a:p>
        </p:txBody>
      </p:sp>
      <p:sp>
        <p:nvSpPr>
          <p:cNvPr id="17" name="Rectangle 2"/>
          <p:cNvSpPr>
            <a:spLocks noGrp="1" noChangeArrowheads="1"/>
          </p:cNvSpPr>
          <p:nvPr>
            <p:ph type="ctrTitle" hasCustomPrompt="1"/>
          </p:nvPr>
        </p:nvSpPr>
        <p:spPr>
          <a:xfrm>
            <a:off x="685800" y="3171504"/>
            <a:ext cx="7772400" cy="1143000"/>
          </a:xfrm>
        </p:spPr>
        <p:txBody>
          <a:bodyPr lIns="0" tIns="0" rIns="0" bIns="0" anchor="t"/>
          <a:lstStyle>
            <a:lvl1pPr>
              <a:defRPr sz="4500" b="0" baseline="0">
                <a:solidFill>
                  <a:srgbClr val="FFFFFF"/>
                </a:solidFill>
              </a:defRPr>
            </a:lvl1pPr>
          </a:lstStyle>
          <a:p>
            <a:pPr lvl="0"/>
            <a:r>
              <a:rPr lang="nb-NO" noProof="0" dirty="0" err="1" smtClean="0"/>
              <a:t>Hovedtittel</a:t>
            </a:r>
            <a:endParaRPr lang="nb-NO" noProof="0" dirty="0" smtClean="0"/>
          </a:p>
        </p:txBody>
      </p:sp>
      <p:sp>
        <p:nvSpPr>
          <p:cNvPr id="18" name="Rectangle 3"/>
          <p:cNvSpPr>
            <a:spLocks noGrp="1" noChangeArrowheads="1"/>
          </p:cNvSpPr>
          <p:nvPr>
            <p:ph type="subTitle" idx="1" hasCustomPrompt="1"/>
          </p:nvPr>
        </p:nvSpPr>
        <p:spPr>
          <a:xfrm>
            <a:off x="685800" y="3788000"/>
            <a:ext cx="6400800" cy="1752600"/>
          </a:xfrm>
        </p:spPr>
        <p:txBody>
          <a:bodyPr/>
          <a:lstStyle>
            <a:lvl1pPr marL="0" indent="0">
              <a:buFontTx/>
              <a:buNone/>
              <a:defRPr sz="2200" baseline="0">
                <a:solidFill>
                  <a:srgbClr val="FFFFFF"/>
                </a:solidFill>
              </a:defRPr>
            </a:lvl1pPr>
          </a:lstStyle>
          <a:p>
            <a:pPr lvl="0"/>
            <a:r>
              <a:rPr lang="nb-NO" noProof="0" dirty="0" smtClean="0"/>
              <a:t>Seminartema / mai 2015</a:t>
            </a:r>
          </a:p>
        </p:txBody>
      </p:sp>
      <p:sp>
        <p:nvSpPr>
          <p:cNvPr id="19" name="Text Placeholder 4"/>
          <p:cNvSpPr>
            <a:spLocks noGrp="1"/>
          </p:cNvSpPr>
          <p:nvPr>
            <p:ph type="body" sz="quarter" idx="10" hasCustomPrompt="1"/>
          </p:nvPr>
        </p:nvSpPr>
        <p:spPr>
          <a:xfrm>
            <a:off x="690880" y="5323205"/>
            <a:ext cx="7954645" cy="295275"/>
          </a:xfrm>
        </p:spPr>
        <p:txBody>
          <a:bodyPr/>
          <a:lstStyle>
            <a:lvl1pPr marL="0" indent="0" algn="l">
              <a:lnSpc>
                <a:spcPct val="100000"/>
              </a:lnSpc>
              <a:buNone/>
              <a:defRPr sz="1400" b="1" baseline="0">
                <a:solidFill>
                  <a:srgbClr val="FFFFFF"/>
                </a:solidFill>
              </a:defRPr>
            </a:lvl1pPr>
          </a:lstStyle>
          <a:p>
            <a:pPr lvl="0"/>
            <a:r>
              <a:rPr lang="nb-NO" dirty="0" smtClean="0"/>
              <a:t>Foredragsholder: Navn Etternavn</a:t>
            </a:r>
            <a:endParaRPr lang="nb-NO" dirty="0"/>
          </a:p>
        </p:txBody>
      </p:sp>
      <p:sp>
        <p:nvSpPr>
          <p:cNvPr id="20" name="Text Placeholder 8"/>
          <p:cNvSpPr>
            <a:spLocks noGrp="1"/>
          </p:cNvSpPr>
          <p:nvPr>
            <p:ph type="body" sz="quarter" idx="11" hasCustomPrompt="1"/>
          </p:nvPr>
        </p:nvSpPr>
        <p:spPr>
          <a:xfrm>
            <a:off x="690880" y="5628959"/>
            <a:ext cx="7955280" cy="334962"/>
          </a:xfrm>
        </p:spPr>
        <p:txBody>
          <a:bodyPr/>
          <a:lstStyle>
            <a:lvl1pPr marL="0" indent="0" algn="l">
              <a:buNone/>
              <a:defRPr sz="1400" baseline="0">
                <a:solidFill>
                  <a:srgbClr val="FFFFFF"/>
                </a:solidFill>
              </a:defRPr>
            </a:lvl1pPr>
          </a:lstStyle>
          <a:p>
            <a:pPr lvl="0"/>
            <a:r>
              <a:rPr lang="nb-NO" dirty="0" smtClean="0"/>
              <a:t>Tittel / Stilling</a:t>
            </a:r>
            <a:endParaRPr lang="nb-NO" dirty="0"/>
          </a:p>
        </p:txBody>
      </p:sp>
      <p:pic>
        <p:nvPicPr>
          <p:cNvPr id="21" name="Picture 20" descr="Bufetat_logo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880" y="2123440"/>
            <a:ext cx="800295" cy="770655"/>
          </a:xfrm>
          <a:prstGeom prst="rect">
            <a:avLst/>
          </a:prstGeom>
        </p:spPr>
      </p:pic>
      <p:sp>
        <p:nvSpPr>
          <p:cNvPr id="22" name="TekstSylinder 59"/>
          <p:cNvSpPr txBox="1"/>
          <p:nvPr userDrawn="1"/>
        </p:nvSpPr>
        <p:spPr>
          <a:xfrm>
            <a:off x="-3291840" y="0"/>
            <a:ext cx="3149599" cy="1015663"/>
          </a:xfrm>
          <a:prstGeom prst="rect">
            <a:avLst/>
          </a:prstGeom>
          <a:noFill/>
        </p:spPr>
        <p:txBody>
          <a:bodyPr wrap="square" rtlCol="0">
            <a:spAutoFit/>
          </a:bodyPr>
          <a:lstStyle/>
          <a:p>
            <a:r>
              <a:rPr lang="nb-NO" sz="1200" b="1" dirty="0" smtClean="0">
                <a:solidFill>
                  <a:srgbClr val="000000"/>
                </a:solidFill>
              </a:rPr>
              <a:t>Hvordan bytte bakgrunnsbilde:</a:t>
            </a:r>
          </a:p>
          <a:p>
            <a:pPr marL="123825" indent="-123825">
              <a:buFont typeface="+mj-lt"/>
              <a:buAutoNum type="arabicPeriod"/>
            </a:pPr>
            <a:r>
              <a:rPr lang="nb-NO" sz="1200" dirty="0" smtClean="0">
                <a:solidFill>
                  <a:srgbClr val="000000"/>
                </a:solidFill>
              </a:rPr>
              <a:t> Høyreklikk og velg «Formater bakgrunn»</a:t>
            </a:r>
          </a:p>
          <a:p>
            <a:pPr marL="123825" indent="-123825">
              <a:buFont typeface="+mj-lt"/>
              <a:buAutoNum type="arabicPeriod"/>
            </a:pPr>
            <a:r>
              <a:rPr lang="nb-NO" sz="1200" dirty="0" smtClean="0">
                <a:solidFill>
                  <a:srgbClr val="000000"/>
                </a:solidFill>
              </a:rPr>
              <a:t> Velg «Fyll» &gt; «Bilde eller tekstur»</a:t>
            </a:r>
          </a:p>
          <a:p>
            <a:pPr marL="123825" indent="-123825">
              <a:buFont typeface="+mj-lt"/>
              <a:buAutoNum type="arabicPeriod"/>
            </a:pPr>
            <a:r>
              <a:rPr lang="nb-NO" sz="1200" dirty="0" smtClean="0">
                <a:solidFill>
                  <a:srgbClr val="000000"/>
                </a:solidFill>
              </a:rPr>
              <a:t> Trykk «Sett inn fra Fil»</a:t>
            </a:r>
          </a:p>
          <a:p>
            <a:pPr marL="123825" indent="-123825">
              <a:buFont typeface="+mj-lt"/>
              <a:buAutoNum type="arabicPeriod"/>
            </a:pPr>
            <a:r>
              <a:rPr lang="nb-NO" sz="1200" dirty="0" smtClean="0">
                <a:solidFill>
                  <a:srgbClr val="000000"/>
                </a:solidFill>
              </a:rPr>
              <a:t> Bla deg fram til ønsket bilde</a:t>
            </a:r>
          </a:p>
        </p:txBody>
      </p:sp>
      <p:sp>
        <p:nvSpPr>
          <p:cNvPr id="12" name="TekstSylinder 11"/>
          <p:cNvSpPr txBox="1"/>
          <p:nvPr userDrawn="1"/>
        </p:nvSpPr>
        <p:spPr bwMode="auto">
          <a:xfrm>
            <a:off x="8205861" y="6615893"/>
            <a:ext cx="759120" cy="7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nb-NO" sz="500" dirty="0" smtClean="0">
                <a:solidFill>
                  <a:srgbClr val="343433"/>
                </a:solidFill>
              </a:rPr>
              <a:t>Illustrasjonsfoto:</a:t>
            </a:r>
          </a:p>
        </p:txBody>
      </p:sp>
      <p:sp>
        <p:nvSpPr>
          <p:cNvPr id="14" name="Plassholder for tekst 3"/>
          <p:cNvSpPr>
            <a:spLocks noGrp="1"/>
          </p:cNvSpPr>
          <p:nvPr>
            <p:ph type="body" sz="quarter" idx="12" hasCustomPrompt="1"/>
          </p:nvPr>
        </p:nvSpPr>
        <p:spPr>
          <a:xfrm>
            <a:off x="7875779" y="6701456"/>
            <a:ext cx="1089202" cy="117543"/>
          </a:xfrm>
        </p:spPr>
        <p:txBody>
          <a:bodyPr/>
          <a:lstStyle>
            <a:lvl1pPr marL="0" indent="0" algn="r">
              <a:buNone/>
              <a:defRPr sz="400" baseline="0"/>
            </a:lvl1pPr>
          </a:lstStyle>
          <a:p>
            <a:pPr lvl="0"/>
            <a:r>
              <a:rPr lang="nb-NO" sz="500" dirty="0" err="1" smtClean="0"/>
              <a:t>Getty</a:t>
            </a:r>
            <a:r>
              <a:rPr lang="nb-NO" sz="500" dirty="0" smtClean="0"/>
              <a:t> Images</a:t>
            </a:r>
            <a:endParaRPr lang="nb-NO" dirty="0"/>
          </a:p>
        </p:txBody>
      </p:sp>
    </p:spTree>
    <p:extLst>
      <p:ext uri="{BB962C8B-B14F-4D97-AF65-F5344CB8AC3E}">
        <p14:creationId xmlns:p14="http://schemas.microsoft.com/office/powerpoint/2010/main" val="3937827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34" Type="http://schemas.openxmlformats.org/officeDocument/2006/relationships/theme" Target="../theme/theme4.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theme" Target="../theme/theme5.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6.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6545582"/>
            <a:ext cx="9144000" cy="31241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dirty="0"/>
          </a:p>
        </p:txBody>
      </p:sp>
      <p:sp>
        <p:nvSpPr>
          <p:cNvPr id="1027" name="Rectangle 3"/>
          <p:cNvSpPr>
            <a:spLocks noGrp="1" noChangeArrowheads="1"/>
          </p:cNvSpPr>
          <p:nvPr>
            <p:ph type="body" idx="1"/>
          </p:nvPr>
        </p:nvSpPr>
        <p:spPr bwMode="auto">
          <a:xfrm>
            <a:off x="685800" y="1517650"/>
            <a:ext cx="777240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26" name="Rectangle 2"/>
          <p:cNvSpPr>
            <a:spLocks noGrp="1" noChangeArrowheads="1"/>
          </p:cNvSpPr>
          <p:nvPr>
            <p:ph type="title"/>
          </p:nvPr>
        </p:nvSpPr>
        <p:spPr bwMode="auto">
          <a:xfrm>
            <a:off x="671513" y="776940"/>
            <a:ext cx="7777722" cy="45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nb-NO" smtClean="0"/>
              <a:t>Klikk for å redigere tittelstil</a:t>
            </a:r>
            <a:endParaRPr lang="nb-NO" dirty="0"/>
          </a:p>
        </p:txBody>
      </p:sp>
      <p:sp>
        <p:nvSpPr>
          <p:cNvPr id="1063" name="Rectangle 39"/>
          <p:cNvSpPr>
            <a:spLocks noGrp="1" noChangeArrowheads="1"/>
          </p:cNvSpPr>
          <p:nvPr>
            <p:ph type="sldNum" sz="quarter" idx="4"/>
          </p:nvPr>
        </p:nvSpPr>
        <p:spPr bwMode="auto">
          <a:xfrm>
            <a:off x="690251" y="6567488"/>
            <a:ext cx="273455"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600">
                <a:solidFill>
                  <a:srgbClr val="CAC29E"/>
                </a:solidFill>
              </a:defRPr>
            </a:lvl1pPr>
          </a:lstStyle>
          <a:p>
            <a:fld id="{5BB1520D-78CE-8B49-868B-C9AFCD09EAE6}" type="slidenum">
              <a:rPr lang="nb-NO" smtClean="0"/>
              <a:pPr/>
              <a:t>‹#›</a:t>
            </a:fld>
            <a:endParaRPr lang="nb-NO" dirty="0"/>
          </a:p>
        </p:txBody>
      </p:sp>
      <p:sp>
        <p:nvSpPr>
          <p:cNvPr id="1064" name="Rectangle 40"/>
          <p:cNvSpPr>
            <a:spLocks noGrp="1" noChangeArrowheads="1"/>
          </p:cNvSpPr>
          <p:nvPr>
            <p:ph type="ftr" sz="quarter" idx="3"/>
          </p:nvPr>
        </p:nvSpPr>
        <p:spPr bwMode="auto">
          <a:xfrm>
            <a:off x="976897" y="6567488"/>
            <a:ext cx="3729037"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600">
                <a:solidFill>
                  <a:schemeClr val="tx2">
                    <a:lumMod val="75000"/>
                    <a:lumOff val="25000"/>
                  </a:schemeClr>
                </a:solidFill>
              </a:defRPr>
            </a:lvl1pPr>
          </a:lstStyle>
          <a:p>
            <a:r>
              <a:rPr lang="nb-NO" dirty="0" smtClean="0"/>
              <a:t>Navn på seminar / </a:t>
            </a:r>
            <a:fld id="{2CA4896F-6BA5-AA4B-8629-0592C7F1604F}" type="datetime1">
              <a:rPr lang="nb-NO" smtClean="0"/>
              <a:pPr/>
              <a:t>09.10.2016</a:t>
            </a:fld>
            <a:endParaRPr lang="nb-NO" dirty="0"/>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 id="2147483721" r:id="rId3"/>
    <p:sldLayoutId id="2147483722" r:id="rId4"/>
    <p:sldLayoutId id="2147483687" r:id="rId5"/>
    <p:sldLayoutId id="2147483684" r:id="rId6"/>
    <p:sldLayoutId id="2147483691" r:id="rId7"/>
    <p:sldLayoutId id="2147483697" r:id="rId8"/>
    <p:sldLayoutId id="2147483695" r:id="rId9"/>
    <p:sldLayoutId id="2147483696" r:id="rId10"/>
    <p:sldLayoutId id="2147483703" r:id="rId11"/>
    <p:sldLayoutId id="2147483705" r:id="rId12"/>
    <p:sldLayoutId id="2147483713" r:id="rId13"/>
    <p:sldLayoutId id="2147483714" r:id="rId14"/>
    <p:sldLayoutId id="2147483715" r:id="rId15"/>
    <p:sldLayoutId id="2147483717" r:id="rId16"/>
    <p:sldLayoutId id="2147483718" r:id="rId17"/>
    <p:sldLayoutId id="2147483719" r:id="rId18"/>
    <p:sldLayoutId id="2147483650" r:id="rId19"/>
    <p:sldLayoutId id="2147483673" r:id="rId20"/>
    <p:sldLayoutId id="2147483677" r:id="rId21"/>
    <p:sldLayoutId id="2147483689" r:id="rId22"/>
    <p:sldLayoutId id="2147483657" r:id="rId23"/>
    <p:sldLayoutId id="2147483716" r:id="rId24"/>
    <p:sldLayoutId id="2147483669" r:id="rId25"/>
    <p:sldLayoutId id="2147483683" r:id="rId26"/>
    <p:sldLayoutId id="2147483671" r:id="rId27"/>
    <p:sldLayoutId id="2147483720" r:id="rId28"/>
    <p:sldLayoutId id="2147483712" r:id="rId29"/>
    <p:sldLayoutId id="2147483708" r:id="rId30"/>
    <p:sldLayoutId id="2147483711" r:id="rId31"/>
    <p:sldLayoutId id="2147483709" r:id="rId32"/>
    <p:sldLayoutId id="2147483710" r:id="rId33"/>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3500" b="0" i="0">
          <a:solidFill>
            <a:schemeClr val="tx2"/>
          </a:solidFill>
          <a:latin typeface="Arial"/>
          <a:ea typeface="+mj-ea"/>
          <a:cs typeface="Arial"/>
        </a:defRPr>
      </a:lvl1pPr>
      <a:lvl2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60000"/>
        </a:spcBef>
        <a:spcAft>
          <a:spcPct val="0"/>
        </a:spcAft>
        <a:buClr>
          <a:schemeClr val="tx2"/>
        </a:buClr>
        <a:buFont typeface="Arial"/>
        <a:buChar char="•"/>
        <a:defRPr sz="2200">
          <a:solidFill>
            <a:schemeClr val="tx2"/>
          </a:solidFill>
          <a:latin typeface="+mn-lt"/>
          <a:ea typeface="+mn-ea"/>
          <a:cs typeface="+mn-cs"/>
        </a:defRPr>
      </a:lvl1pPr>
      <a:lvl2pPr marL="573088" indent="-193675" algn="l" rtl="0" eaLnBrk="1" fontAlgn="base" hangingPunct="1">
        <a:spcBef>
          <a:spcPct val="60000"/>
        </a:spcBef>
        <a:spcAft>
          <a:spcPct val="0"/>
        </a:spcAft>
        <a:buChar char="–"/>
        <a:defRPr>
          <a:solidFill>
            <a:schemeClr val="tx2"/>
          </a:solidFill>
          <a:latin typeface="+mn-lt"/>
          <a:ea typeface="+mn-ea"/>
        </a:defRPr>
      </a:lvl2pPr>
      <a:lvl3pPr marL="950913" indent="-187325" algn="l" rtl="0" eaLnBrk="1" fontAlgn="base" hangingPunct="1">
        <a:spcBef>
          <a:spcPct val="60000"/>
        </a:spcBef>
        <a:spcAft>
          <a:spcPct val="0"/>
        </a:spcAft>
        <a:buChar char="•"/>
        <a:defRPr sz="1600">
          <a:solidFill>
            <a:schemeClr val="tx2"/>
          </a:solidFill>
          <a:latin typeface="+mn-lt"/>
          <a:ea typeface="+mn-ea"/>
        </a:defRPr>
      </a:lvl3pPr>
      <a:lvl4pPr marL="1335088" indent="-193675" algn="l" rtl="0" eaLnBrk="1" fontAlgn="base" hangingPunct="1">
        <a:spcBef>
          <a:spcPct val="60000"/>
        </a:spcBef>
        <a:spcAft>
          <a:spcPct val="0"/>
        </a:spcAft>
        <a:buChar char="–"/>
        <a:defRPr sz="1400">
          <a:solidFill>
            <a:schemeClr val="tx2"/>
          </a:solidFill>
          <a:latin typeface="+mn-lt"/>
          <a:ea typeface="+mn-ea"/>
        </a:defRPr>
      </a:lvl4pPr>
      <a:lvl5pPr marL="1712913" indent="-187325" algn="l" rtl="0" eaLnBrk="1" fontAlgn="base" hangingPunct="1">
        <a:spcBef>
          <a:spcPct val="60000"/>
        </a:spcBef>
        <a:spcAft>
          <a:spcPct val="0"/>
        </a:spcAft>
        <a:buChar char="»"/>
        <a:defRPr sz="1400">
          <a:solidFill>
            <a:schemeClr val="tx2"/>
          </a:solidFill>
          <a:latin typeface="+mn-lt"/>
          <a:ea typeface="+mn-ea"/>
        </a:defRPr>
      </a:lvl5pPr>
      <a:lvl6pPr marL="2170113" indent="-187325" algn="l" rtl="0" eaLnBrk="1" fontAlgn="base" hangingPunct="1">
        <a:spcBef>
          <a:spcPct val="60000"/>
        </a:spcBef>
        <a:spcAft>
          <a:spcPct val="0"/>
        </a:spcAft>
        <a:buChar char="»"/>
        <a:defRPr sz="1400">
          <a:solidFill>
            <a:schemeClr val="tx1"/>
          </a:solidFill>
          <a:latin typeface="+mn-lt"/>
          <a:ea typeface="+mn-ea"/>
        </a:defRPr>
      </a:lvl6pPr>
      <a:lvl7pPr marL="2627313" indent="-187325" algn="l" rtl="0" eaLnBrk="1" fontAlgn="base" hangingPunct="1">
        <a:spcBef>
          <a:spcPct val="60000"/>
        </a:spcBef>
        <a:spcAft>
          <a:spcPct val="0"/>
        </a:spcAft>
        <a:buChar char="»"/>
        <a:defRPr sz="1400">
          <a:solidFill>
            <a:schemeClr val="tx1"/>
          </a:solidFill>
          <a:latin typeface="+mn-lt"/>
          <a:ea typeface="+mn-ea"/>
        </a:defRPr>
      </a:lvl7pPr>
      <a:lvl8pPr marL="3084513" indent="-187325" algn="l" rtl="0" eaLnBrk="1" fontAlgn="base" hangingPunct="1">
        <a:spcBef>
          <a:spcPct val="60000"/>
        </a:spcBef>
        <a:spcAft>
          <a:spcPct val="0"/>
        </a:spcAft>
        <a:buChar char="»"/>
        <a:defRPr sz="1400">
          <a:solidFill>
            <a:schemeClr val="tx1"/>
          </a:solidFill>
          <a:latin typeface="+mn-lt"/>
          <a:ea typeface="+mn-ea"/>
        </a:defRPr>
      </a:lvl8pPr>
      <a:lvl9pPr marL="3541713" indent="-187325" algn="l" rtl="0" eaLnBrk="1" fontAlgn="base" hangingPunct="1">
        <a:spcBef>
          <a:spcPct val="6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B56636F-9E64-48A9-A0E8-D6911EA208CE}" type="datetimeFigureOut">
              <a:rPr lang="nb-NO" smtClean="0">
                <a:solidFill>
                  <a:prstClr val="black">
                    <a:tint val="75000"/>
                  </a:prstClr>
                </a:solidFill>
                <a:latin typeface="Calibri"/>
                <a:ea typeface="+mn-ea"/>
                <a:cs typeface="+mn-cs"/>
              </a:rPr>
              <a:pPr eaLnBrk="1" fontAlgn="auto" hangingPunct="1">
                <a:spcBef>
                  <a:spcPts val="0"/>
                </a:spcBef>
                <a:spcAft>
                  <a:spcPts val="0"/>
                </a:spcAft>
              </a:pPr>
              <a:t>09.10.2016</a:t>
            </a:fld>
            <a:endParaRPr lang="nb-NO">
              <a:solidFill>
                <a:prstClr val="black">
                  <a:tint val="75000"/>
                </a:prstClr>
              </a:solidFill>
              <a:latin typeface="Calibri"/>
              <a:ea typeface="+mn-ea"/>
              <a:cs typeface="+mn-cs"/>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b-NO">
              <a:solidFill>
                <a:prstClr val="black">
                  <a:tint val="75000"/>
                </a:prstClr>
              </a:solidFill>
              <a:latin typeface="Calibri"/>
              <a:ea typeface="+mn-ea"/>
              <a:cs typeface="+mn-cs"/>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AEFB388-42AA-4DF2-851A-CCA4A06B24AA}" type="slidenum">
              <a:rPr lang="nb-NO" smtClean="0">
                <a:solidFill>
                  <a:prstClr val="black">
                    <a:tint val="75000"/>
                  </a:prstClr>
                </a:solidFill>
                <a:latin typeface="Calibri"/>
                <a:ea typeface="+mn-ea"/>
                <a:cs typeface="+mn-cs"/>
              </a:rPr>
              <a:pPr eaLnBrk="1" fontAlgn="auto" hangingPunct="1">
                <a:spcBef>
                  <a:spcPts val="0"/>
                </a:spcBef>
                <a:spcAft>
                  <a:spcPts val="0"/>
                </a:spcAft>
              </a:pPr>
              <a:t>‹#›</a:t>
            </a:fld>
            <a:endParaRPr lang="nb-NO">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6905865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B56636F-9E64-48A9-A0E8-D6911EA208CE}" type="datetimeFigureOut">
              <a:rPr lang="nb-NO" smtClean="0">
                <a:solidFill>
                  <a:prstClr val="black">
                    <a:tint val="75000"/>
                  </a:prstClr>
                </a:solidFill>
                <a:latin typeface="Calibri"/>
                <a:ea typeface="+mn-ea"/>
                <a:cs typeface="+mn-cs"/>
              </a:rPr>
              <a:pPr eaLnBrk="1" fontAlgn="auto" hangingPunct="1">
                <a:spcBef>
                  <a:spcPts val="0"/>
                </a:spcBef>
                <a:spcAft>
                  <a:spcPts val="0"/>
                </a:spcAft>
              </a:pPr>
              <a:t>09.10.2016</a:t>
            </a:fld>
            <a:endParaRPr lang="nb-NO">
              <a:solidFill>
                <a:prstClr val="black">
                  <a:tint val="75000"/>
                </a:prstClr>
              </a:solidFill>
              <a:latin typeface="Calibri"/>
              <a:ea typeface="+mn-ea"/>
              <a:cs typeface="+mn-cs"/>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b-NO">
              <a:solidFill>
                <a:prstClr val="black">
                  <a:tint val="75000"/>
                </a:prstClr>
              </a:solidFill>
              <a:latin typeface="Calibri"/>
              <a:ea typeface="+mn-ea"/>
              <a:cs typeface="+mn-cs"/>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AEFB388-42AA-4DF2-851A-CCA4A06B24AA}" type="slidenum">
              <a:rPr lang="nb-NO" smtClean="0">
                <a:solidFill>
                  <a:prstClr val="black">
                    <a:tint val="75000"/>
                  </a:prstClr>
                </a:solidFill>
                <a:latin typeface="Calibri"/>
                <a:ea typeface="+mn-ea"/>
                <a:cs typeface="+mn-cs"/>
              </a:rPr>
              <a:pPr eaLnBrk="1" fontAlgn="auto" hangingPunct="1">
                <a:spcBef>
                  <a:spcPts val="0"/>
                </a:spcBef>
                <a:spcAft>
                  <a:spcPts val="0"/>
                </a:spcAft>
              </a:pPr>
              <a:t>‹#›</a:t>
            </a:fld>
            <a:endParaRPr lang="nb-NO">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37249998"/>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6545582"/>
            <a:ext cx="9144000" cy="31241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dirty="0">
              <a:solidFill>
                <a:srgbClr val="FFFFFF"/>
              </a:solidFill>
            </a:endParaRPr>
          </a:p>
        </p:txBody>
      </p:sp>
      <p:sp>
        <p:nvSpPr>
          <p:cNvPr id="1027" name="Rectangle 3"/>
          <p:cNvSpPr>
            <a:spLocks noGrp="1" noChangeArrowheads="1"/>
          </p:cNvSpPr>
          <p:nvPr>
            <p:ph type="body" idx="1"/>
          </p:nvPr>
        </p:nvSpPr>
        <p:spPr bwMode="auto">
          <a:xfrm>
            <a:off x="685800" y="1517650"/>
            <a:ext cx="777240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26" name="Rectangle 2"/>
          <p:cNvSpPr>
            <a:spLocks noGrp="1" noChangeArrowheads="1"/>
          </p:cNvSpPr>
          <p:nvPr>
            <p:ph type="title"/>
          </p:nvPr>
        </p:nvSpPr>
        <p:spPr bwMode="auto">
          <a:xfrm>
            <a:off x="671513" y="776940"/>
            <a:ext cx="7777722" cy="45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nb-NO" smtClean="0"/>
              <a:t>Klikk for å redigere tittelstil</a:t>
            </a:r>
            <a:endParaRPr lang="nb-NO" dirty="0"/>
          </a:p>
        </p:txBody>
      </p:sp>
      <p:sp>
        <p:nvSpPr>
          <p:cNvPr id="1063" name="Rectangle 39"/>
          <p:cNvSpPr>
            <a:spLocks noGrp="1" noChangeArrowheads="1"/>
          </p:cNvSpPr>
          <p:nvPr>
            <p:ph type="sldNum" sz="quarter" idx="4"/>
          </p:nvPr>
        </p:nvSpPr>
        <p:spPr bwMode="auto">
          <a:xfrm>
            <a:off x="690251" y="6567488"/>
            <a:ext cx="273455"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600">
                <a:solidFill>
                  <a:srgbClr val="CAC29E"/>
                </a:solidFill>
              </a:defRPr>
            </a:lvl1pPr>
          </a:lstStyle>
          <a:p>
            <a:fld id="{5BB1520D-78CE-8B49-868B-C9AFCD09EAE6}" type="slidenum">
              <a:rPr lang="nb-NO" smtClean="0"/>
              <a:pPr/>
              <a:t>‹#›</a:t>
            </a:fld>
            <a:endParaRPr lang="nb-NO" dirty="0"/>
          </a:p>
        </p:txBody>
      </p:sp>
      <p:sp>
        <p:nvSpPr>
          <p:cNvPr id="1064" name="Rectangle 40"/>
          <p:cNvSpPr>
            <a:spLocks noGrp="1" noChangeArrowheads="1"/>
          </p:cNvSpPr>
          <p:nvPr>
            <p:ph type="ftr" sz="quarter" idx="3"/>
          </p:nvPr>
        </p:nvSpPr>
        <p:spPr bwMode="auto">
          <a:xfrm>
            <a:off x="976897" y="6567488"/>
            <a:ext cx="3729037"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600">
                <a:solidFill>
                  <a:schemeClr val="tx2">
                    <a:lumMod val="75000"/>
                    <a:lumOff val="25000"/>
                  </a:schemeClr>
                </a:solidFill>
              </a:defRPr>
            </a:lvl1pPr>
          </a:lstStyle>
          <a:p>
            <a:r>
              <a:rPr lang="nb-NO" dirty="0" smtClean="0">
                <a:solidFill>
                  <a:srgbClr val="343433">
                    <a:lumMod val="75000"/>
                    <a:lumOff val="25000"/>
                  </a:srgbClr>
                </a:solidFill>
              </a:rPr>
              <a:t>Navn på seminar / </a:t>
            </a:r>
            <a:fld id="{2CA4896F-6BA5-AA4B-8629-0592C7F1604F}" type="datetime1">
              <a:rPr lang="nb-NO" smtClean="0">
                <a:solidFill>
                  <a:srgbClr val="343433">
                    <a:lumMod val="75000"/>
                    <a:lumOff val="25000"/>
                  </a:srgbClr>
                </a:solidFill>
              </a:rPr>
              <a:pPr/>
              <a:t>09.10.2016</a:t>
            </a:fld>
            <a:endParaRPr lang="nb-NO" dirty="0">
              <a:solidFill>
                <a:srgbClr val="343433">
                  <a:lumMod val="75000"/>
                  <a:lumOff val="25000"/>
                </a:srgbClr>
              </a:solidFill>
            </a:endParaRPr>
          </a:p>
        </p:txBody>
      </p:sp>
    </p:spTree>
    <p:extLst>
      <p:ext uri="{BB962C8B-B14F-4D97-AF65-F5344CB8AC3E}">
        <p14:creationId xmlns:p14="http://schemas.microsoft.com/office/powerpoint/2010/main" val="424121940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3500" b="0" i="0">
          <a:solidFill>
            <a:schemeClr val="tx2"/>
          </a:solidFill>
          <a:latin typeface="Arial"/>
          <a:ea typeface="+mj-ea"/>
          <a:cs typeface="Arial"/>
        </a:defRPr>
      </a:lvl1pPr>
      <a:lvl2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60000"/>
        </a:spcBef>
        <a:spcAft>
          <a:spcPct val="0"/>
        </a:spcAft>
        <a:buClr>
          <a:schemeClr val="tx2"/>
        </a:buClr>
        <a:buFont typeface="Arial"/>
        <a:buChar char="•"/>
        <a:defRPr sz="2200">
          <a:solidFill>
            <a:schemeClr val="tx2"/>
          </a:solidFill>
          <a:latin typeface="+mn-lt"/>
          <a:ea typeface="+mn-ea"/>
          <a:cs typeface="+mn-cs"/>
        </a:defRPr>
      </a:lvl1pPr>
      <a:lvl2pPr marL="573088" indent="-193675" algn="l" rtl="0" eaLnBrk="1" fontAlgn="base" hangingPunct="1">
        <a:spcBef>
          <a:spcPct val="60000"/>
        </a:spcBef>
        <a:spcAft>
          <a:spcPct val="0"/>
        </a:spcAft>
        <a:buChar char="–"/>
        <a:defRPr>
          <a:solidFill>
            <a:schemeClr val="tx2"/>
          </a:solidFill>
          <a:latin typeface="+mn-lt"/>
          <a:ea typeface="+mn-ea"/>
        </a:defRPr>
      </a:lvl2pPr>
      <a:lvl3pPr marL="950913" indent="-187325" algn="l" rtl="0" eaLnBrk="1" fontAlgn="base" hangingPunct="1">
        <a:spcBef>
          <a:spcPct val="60000"/>
        </a:spcBef>
        <a:spcAft>
          <a:spcPct val="0"/>
        </a:spcAft>
        <a:buChar char="•"/>
        <a:defRPr sz="1600">
          <a:solidFill>
            <a:schemeClr val="tx2"/>
          </a:solidFill>
          <a:latin typeface="+mn-lt"/>
          <a:ea typeface="+mn-ea"/>
        </a:defRPr>
      </a:lvl3pPr>
      <a:lvl4pPr marL="1335088" indent="-193675" algn="l" rtl="0" eaLnBrk="1" fontAlgn="base" hangingPunct="1">
        <a:spcBef>
          <a:spcPct val="60000"/>
        </a:spcBef>
        <a:spcAft>
          <a:spcPct val="0"/>
        </a:spcAft>
        <a:buChar char="–"/>
        <a:defRPr sz="1400">
          <a:solidFill>
            <a:schemeClr val="tx2"/>
          </a:solidFill>
          <a:latin typeface="+mn-lt"/>
          <a:ea typeface="+mn-ea"/>
        </a:defRPr>
      </a:lvl4pPr>
      <a:lvl5pPr marL="1712913" indent="-187325" algn="l" rtl="0" eaLnBrk="1" fontAlgn="base" hangingPunct="1">
        <a:spcBef>
          <a:spcPct val="60000"/>
        </a:spcBef>
        <a:spcAft>
          <a:spcPct val="0"/>
        </a:spcAft>
        <a:buChar char="»"/>
        <a:defRPr sz="1400">
          <a:solidFill>
            <a:schemeClr val="tx2"/>
          </a:solidFill>
          <a:latin typeface="+mn-lt"/>
          <a:ea typeface="+mn-ea"/>
        </a:defRPr>
      </a:lvl5pPr>
      <a:lvl6pPr marL="2170113" indent="-187325" algn="l" rtl="0" eaLnBrk="1" fontAlgn="base" hangingPunct="1">
        <a:spcBef>
          <a:spcPct val="60000"/>
        </a:spcBef>
        <a:spcAft>
          <a:spcPct val="0"/>
        </a:spcAft>
        <a:buChar char="»"/>
        <a:defRPr sz="1400">
          <a:solidFill>
            <a:schemeClr val="tx1"/>
          </a:solidFill>
          <a:latin typeface="+mn-lt"/>
          <a:ea typeface="+mn-ea"/>
        </a:defRPr>
      </a:lvl6pPr>
      <a:lvl7pPr marL="2627313" indent="-187325" algn="l" rtl="0" eaLnBrk="1" fontAlgn="base" hangingPunct="1">
        <a:spcBef>
          <a:spcPct val="60000"/>
        </a:spcBef>
        <a:spcAft>
          <a:spcPct val="0"/>
        </a:spcAft>
        <a:buChar char="»"/>
        <a:defRPr sz="1400">
          <a:solidFill>
            <a:schemeClr val="tx1"/>
          </a:solidFill>
          <a:latin typeface="+mn-lt"/>
          <a:ea typeface="+mn-ea"/>
        </a:defRPr>
      </a:lvl7pPr>
      <a:lvl8pPr marL="3084513" indent="-187325" algn="l" rtl="0" eaLnBrk="1" fontAlgn="base" hangingPunct="1">
        <a:spcBef>
          <a:spcPct val="60000"/>
        </a:spcBef>
        <a:spcAft>
          <a:spcPct val="0"/>
        </a:spcAft>
        <a:buChar char="»"/>
        <a:defRPr sz="1400">
          <a:solidFill>
            <a:schemeClr val="tx1"/>
          </a:solidFill>
          <a:latin typeface="+mn-lt"/>
          <a:ea typeface="+mn-ea"/>
        </a:defRPr>
      </a:lvl8pPr>
      <a:lvl9pPr marL="3541713" indent="-187325" algn="l" rtl="0" eaLnBrk="1" fontAlgn="base" hangingPunct="1">
        <a:spcBef>
          <a:spcPct val="6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6545582"/>
            <a:ext cx="9144000" cy="31241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nb-NO" dirty="0">
              <a:solidFill>
                <a:srgbClr val="FFFFFF"/>
              </a:solidFill>
            </a:endParaRPr>
          </a:p>
        </p:txBody>
      </p:sp>
      <p:sp>
        <p:nvSpPr>
          <p:cNvPr id="1027" name="Rectangle 3"/>
          <p:cNvSpPr>
            <a:spLocks noGrp="1" noChangeArrowheads="1"/>
          </p:cNvSpPr>
          <p:nvPr>
            <p:ph type="body" idx="1"/>
          </p:nvPr>
        </p:nvSpPr>
        <p:spPr bwMode="auto">
          <a:xfrm>
            <a:off x="685800" y="1517650"/>
            <a:ext cx="7772400"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26" name="Rectangle 2"/>
          <p:cNvSpPr>
            <a:spLocks noGrp="1" noChangeArrowheads="1"/>
          </p:cNvSpPr>
          <p:nvPr>
            <p:ph type="title"/>
          </p:nvPr>
        </p:nvSpPr>
        <p:spPr bwMode="auto">
          <a:xfrm>
            <a:off x="671513" y="776940"/>
            <a:ext cx="7777722" cy="45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nb-NO" smtClean="0"/>
              <a:t>Klikk for å redigere tittelstil</a:t>
            </a:r>
            <a:endParaRPr lang="nb-NO" dirty="0"/>
          </a:p>
        </p:txBody>
      </p:sp>
      <p:sp>
        <p:nvSpPr>
          <p:cNvPr id="1063" name="Rectangle 39"/>
          <p:cNvSpPr>
            <a:spLocks noGrp="1" noChangeArrowheads="1"/>
          </p:cNvSpPr>
          <p:nvPr>
            <p:ph type="sldNum" sz="quarter" idx="4"/>
          </p:nvPr>
        </p:nvSpPr>
        <p:spPr bwMode="auto">
          <a:xfrm>
            <a:off x="690251" y="6567488"/>
            <a:ext cx="273455"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600">
                <a:solidFill>
                  <a:srgbClr val="CAC29E"/>
                </a:solidFill>
              </a:defRPr>
            </a:lvl1pPr>
          </a:lstStyle>
          <a:p>
            <a:fld id="{5BB1520D-78CE-8B49-868B-C9AFCD09EAE6}" type="slidenum">
              <a:rPr lang="nb-NO" smtClean="0"/>
              <a:pPr/>
              <a:t>‹#›</a:t>
            </a:fld>
            <a:endParaRPr lang="nb-NO" dirty="0"/>
          </a:p>
        </p:txBody>
      </p:sp>
      <p:sp>
        <p:nvSpPr>
          <p:cNvPr id="1064" name="Rectangle 40"/>
          <p:cNvSpPr>
            <a:spLocks noGrp="1" noChangeArrowheads="1"/>
          </p:cNvSpPr>
          <p:nvPr>
            <p:ph type="ftr" sz="quarter" idx="3"/>
          </p:nvPr>
        </p:nvSpPr>
        <p:spPr bwMode="auto">
          <a:xfrm>
            <a:off x="976897" y="6567488"/>
            <a:ext cx="3729037"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600">
                <a:solidFill>
                  <a:schemeClr val="tx2">
                    <a:lumMod val="75000"/>
                    <a:lumOff val="25000"/>
                  </a:schemeClr>
                </a:solidFill>
              </a:defRPr>
            </a:lvl1pPr>
          </a:lstStyle>
          <a:p>
            <a:r>
              <a:rPr lang="nb-NO" dirty="0" smtClean="0">
                <a:solidFill>
                  <a:srgbClr val="343433">
                    <a:lumMod val="75000"/>
                    <a:lumOff val="25000"/>
                  </a:srgbClr>
                </a:solidFill>
              </a:rPr>
              <a:t>Navn på seminar / </a:t>
            </a:r>
            <a:fld id="{2CA4896F-6BA5-AA4B-8629-0592C7F1604F}" type="datetime1">
              <a:rPr lang="nb-NO" smtClean="0">
                <a:solidFill>
                  <a:srgbClr val="343433">
                    <a:lumMod val="75000"/>
                    <a:lumOff val="25000"/>
                  </a:srgbClr>
                </a:solidFill>
              </a:rPr>
              <a:pPr/>
              <a:t>09.10.2016</a:t>
            </a:fld>
            <a:endParaRPr lang="nb-NO" dirty="0">
              <a:solidFill>
                <a:srgbClr val="343433">
                  <a:lumMod val="75000"/>
                  <a:lumOff val="25000"/>
                </a:srgbClr>
              </a:solidFill>
            </a:endParaRPr>
          </a:p>
        </p:txBody>
      </p:sp>
    </p:spTree>
    <p:extLst>
      <p:ext uri="{BB962C8B-B14F-4D97-AF65-F5344CB8AC3E}">
        <p14:creationId xmlns:p14="http://schemas.microsoft.com/office/powerpoint/2010/main" val="252122931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3500" b="0" i="0">
          <a:solidFill>
            <a:schemeClr val="tx2"/>
          </a:solidFill>
          <a:latin typeface="Arial"/>
          <a:ea typeface="+mj-ea"/>
          <a:cs typeface="Arial"/>
        </a:defRPr>
      </a:lvl1pPr>
      <a:lvl2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2pPr>
      <a:lvl3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3pPr>
      <a:lvl4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4pPr>
      <a:lvl5pPr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eaLnBrk="1" fontAlgn="base" hangingPunct="1">
        <a:lnSpc>
          <a:spcPct val="80000"/>
        </a:lnSpc>
        <a:spcBef>
          <a:spcPct val="0"/>
        </a:spcBef>
        <a:spcAft>
          <a:spcPct val="0"/>
        </a:spcAft>
        <a:defRPr sz="32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60000"/>
        </a:spcBef>
        <a:spcAft>
          <a:spcPct val="0"/>
        </a:spcAft>
        <a:buClr>
          <a:schemeClr val="tx2"/>
        </a:buClr>
        <a:buFont typeface="Arial"/>
        <a:buChar char="•"/>
        <a:defRPr sz="2200">
          <a:solidFill>
            <a:schemeClr val="tx2"/>
          </a:solidFill>
          <a:latin typeface="+mn-lt"/>
          <a:ea typeface="+mn-ea"/>
          <a:cs typeface="+mn-cs"/>
        </a:defRPr>
      </a:lvl1pPr>
      <a:lvl2pPr marL="573088" indent="-193675" algn="l" rtl="0" eaLnBrk="1" fontAlgn="base" hangingPunct="1">
        <a:spcBef>
          <a:spcPct val="60000"/>
        </a:spcBef>
        <a:spcAft>
          <a:spcPct val="0"/>
        </a:spcAft>
        <a:buChar char="–"/>
        <a:defRPr>
          <a:solidFill>
            <a:schemeClr val="tx2"/>
          </a:solidFill>
          <a:latin typeface="+mn-lt"/>
          <a:ea typeface="+mn-ea"/>
        </a:defRPr>
      </a:lvl2pPr>
      <a:lvl3pPr marL="950913" indent="-187325" algn="l" rtl="0" eaLnBrk="1" fontAlgn="base" hangingPunct="1">
        <a:spcBef>
          <a:spcPct val="60000"/>
        </a:spcBef>
        <a:spcAft>
          <a:spcPct val="0"/>
        </a:spcAft>
        <a:buChar char="•"/>
        <a:defRPr sz="1600">
          <a:solidFill>
            <a:schemeClr val="tx2"/>
          </a:solidFill>
          <a:latin typeface="+mn-lt"/>
          <a:ea typeface="+mn-ea"/>
        </a:defRPr>
      </a:lvl3pPr>
      <a:lvl4pPr marL="1335088" indent="-193675" algn="l" rtl="0" eaLnBrk="1" fontAlgn="base" hangingPunct="1">
        <a:spcBef>
          <a:spcPct val="60000"/>
        </a:spcBef>
        <a:spcAft>
          <a:spcPct val="0"/>
        </a:spcAft>
        <a:buChar char="–"/>
        <a:defRPr sz="1400">
          <a:solidFill>
            <a:schemeClr val="tx2"/>
          </a:solidFill>
          <a:latin typeface="+mn-lt"/>
          <a:ea typeface="+mn-ea"/>
        </a:defRPr>
      </a:lvl4pPr>
      <a:lvl5pPr marL="1712913" indent="-187325" algn="l" rtl="0" eaLnBrk="1" fontAlgn="base" hangingPunct="1">
        <a:spcBef>
          <a:spcPct val="60000"/>
        </a:spcBef>
        <a:spcAft>
          <a:spcPct val="0"/>
        </a:spcAft>
        <a:buChar char="»"/>
        <a:defRPr sz="1400">
          <a:solidFill>
            <a:schemeClr val="tx2"/>
          </a:solidFill>
          <a:latin typeface="+mn-lt"/>
          <a:ea typeface="+mn-ea"/>
        </a:defRPr>
      </a:lvl5pPr>
      <a:lvl6pPr marL="2170113" indent="-187325" algn="l" rtl="0" eaLnBrk="1" fontAlgn="base" hangingPunct="1">
        <a:spcBef>
          <a:spcPct val="60000"/>
        </a:spcBef>
        <a:spcAft>
          <a:spcPct val="0"/>
        </a:spcAft>
        <a:buChar char="»"/>
        <a:defRPr sz="1400">
          <a:solidFill>
            <a:schemeClr val="tx1"/>
          </a:solidFill>
          <a:latin typeface="+mn-lt"/>
          <a:ea typeface="+mn-ea"/>
        </a:defRPr>
      </a:lvl6pPr>
      <a:lvl7pPr marL="2627313" indent="-187325" algn="l" rtl="0" eaLnBrk="1" fontAlgn="base" hangingPunct="1">
        <a:spcBef>
          <a:spcPct val="60000"/>
        </a:spcBef>
        <a:spcAft>
          <a:spcPct val="0"/>
        </a:spcAft>
        <a:buChar char="»"/>
        <a:defRPr sz="1400">
          <a:solidFill>
            <a:schemeClr val="tx1"/>
          </a:solidFill>
          <a:latin typeface="+mn-lt"/>
          <a:ea typeface="+mn-ea"/>
        </a:defRPr>
      </a:lvl7pPr>
      <a:lvl8pPr marL="3084513" indent="-187325" algn="l" rtl="0" eaLnBrk="1" fontAlgn="base" hangingPunct="1">
        <a:spcBef>
          <a:spcPct val="60000"/>
        </a:spcBef>
        <a:spcAft>
          <a:spcPct val="0"/>
        </a:spcAft>
        <a:buChar char="»"/>
        <a:defRPr sz="1400">
          <a:solidFill>
            <a:schemeClr val="tx1"/>
          </a:solidFill>
          <a:latin typeface="+mn-lt"/>
          <a:ea typeface="+mn-ea"/>
        </a:defRPr>
      </a:lvl8pPr>
      <a:lvl9pPr marL="3541713" indent="-187325" algn="l" rtl="0" eaLnBrk="1" fontAlgn="base" hangingPunct="1">
        <a:spcBef>
          <a:spcPct val="6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B56636F-9E64-48A9-A0E8-D6911EA208CE}" type="datetimeFigureOut">
              <a:rPr lang="nb-NO" smtClean="0">
                <a:solidFill>
                  <a:prstClr val="black">
                    <a:tint val="75000"/>
                  </a:prstClr>
                </a:solidFill>
                <a:latin typeface="Calibri"/>
                <a:cs typeface="+mn-cs"/>
              </a:rPr>
              <a:pPr eaLnBrk="1" fontAlgn="auto" hangingPunct="1">
                <a:spcBef>
                  <a:spcPts val="0"/>
                </a:spcBef>
                <a:spcAft>
                  <a:spcPts val="0"/>
                </a:spcAft>
              </a:pPr>
              <a:t>09.10.2016</a:t>
            </a:fld>
            <a:endParaRPr lang="nb-NO">
              <a:solidFill>
                <a:prstClr val="black">
                  <a:tint val="75000"/>
                </a:prstClr>
              </a:solidFill>
              <a:latin typeface="Calibri"/>
              <a:cs typeface="+mn-cs"/>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b-NO">
              <a:solidFill>
                <a:prstClr val="black">
                  <a:tint val="75000"/>
                </a:prstClr>
              </a:solidFill>
              <a:latin typeface="Calibri"/>
              <a:cs typeface="+mn-cs"/>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AEFB388-42AA-4DF2-851A-CCA4A06B24AA}" type="slidenum">
              <a:rPr lang="nb-NO" smtClean="0">
                <a:solidFill>
                  <a:prstClr val="black">
                    <a:tint val="75000"/>
                  </a:prstClr>
                </a:solidFill>
                <a:latin typeface="Calibri"/>
                <a:cs typeface="+mn-cs"/>
              </a:rPr>
              <a:pPr eaLnBrk="1" fontAlgn="auto" hangingPunct="1">
                <a:spcBef>
                  <a:spcPts val="0"/>
                </a:spcBef>
                <a:spcAft>
                  <a:spcPts val="0"/>
                </a:spcAft>
              </a:pPr>
              <a:t>‹#›</a:t>
            </a:fld>
            <a:endParaRPr lang="nb-NO">
              <a:solidFill>
                <a:prstClr val="black">
                  <a:tint val="75000"/>
                </a:prstClr>
              </a:solidFill>
              <a:latin typeface="Calibri"/>
              <a:cs typeface="+mn-cs"/>
            </a:endParaRPr>
          </a:p>
        </p:txBody>
      </p:sp>
    </p:spTree>
    <p:extLst>
      <p:ext uri="{BB962C8B-B14F-4D97-AF65-F5344CB8AC3E}">
        <p14:creationId xmlns:p14="http://schemas.microsoft.com/office/powerpoint/2010/main" val="37191175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hyperlink" Target="https://www.nrk.no/telemark/alternativ-til-vold-med-ny-film-1.7418601" TargetMode="Externa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u9Dg-g7t2l4&amp;list=RDu9Dg-g7t2l4#t=0"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E415B5D8-52CF-EB43-BD06-620E8FDE0886}" type="slidenum">
              <a:rPr lang="nb-NO" smtClean="0"/>
              <a:pPr/>
              <a:t>1</a:t>
            </a:fld>
            <a:endParaRPr lang="nb-NO" dirty="0"/>
          </a:p>
        </p:txBody>
      </p:sp>
      <p:sp>
        <p:nvSpPr>
          <p:cNvPr id="3" name="Plassholder for bunntekst 2"/>
          <p:cNvSpPr>
            <a:spLocks noGrp="1"/>
          </p:cNvSpPr>
          <p:nvPr>
            <p:ph type="ftr" sz="quarter" idx="3"/>
          </p:nvPr>
        </p:nvSpPr>
        <p:spPr/>
        <p:txBody>
          <a:bodyPr/>
          <a:lstStyle/>
          <a:p>
            <a:r>
              <a:rPr lang="nb-NO" dirty="0"/>
              <a:t>Institusjonskonferansen oktober 2016</a:t>
            </a:r>
          </a:p>
          <a:p>
            <a:r>
              <a:rPr lang="nb-NO" dirty="0" smtClean="0"/>
              <a:t>/ </a:t>
            </a:r>
            <a:fld id="{605ADE6F-13B8-7647-83EA-4A8BF42E43E0}" type="datetime1">
              <a:rPr lang="nb-NO" smtClean="0"/>
              <a:pPr/>
              <a:t>09.10.2016</a:t>
            </a:fld>
            <a:endParaRPr lang="nb-NO" dirty="0"/>
          </a:p>
        </p:txBody>
      </p:sp>
      <p:sp>
        <p:nvSpPr>
          <p:cNvPr id="4" name="Tittel 3"/>
          <p:cNvSpPr>
            <a:spLocks noGrp="1"/>
          </p:cNvSpPr>
          <p:nvPr>
            <p:ph type="ctrTitle"/>
          </p:nvPr>
        </p:nvSpPr>
        <p:spPr/>
        <p:txBody>
          <a:bodyPr/>
          <a:lstStyle/>
          <a:p>
            <a:r>
              <a:rPr lang="nb-NO" dirty="0" smtClean="0"/>
              <a:t>Handlekraft</a:t>
            </a:r>
            <a:endParaRPr lang="nb-NO" dirty="0"/>
          </a:p>
        </p:txBody>
      </p:sp>
      <p:sp>
        <p:nvSpPr>
          <p:cNvPr id="5" name="Undertittel 4"/>
          <p:cNvSpPr>
            <a:spLocks noGrp="1"/>
          </p:cNvSpPr>
          <p:nvPr>
            <p:ph type="subTitle" idx="1"/>
          </p:nvPr>
        </p:nvSpPr>
        <p:spPr/>
        <p:txBody>
          <a:bodyPr/>
          <a:lstStyle/>
          <a:p>
            <a:r>
              <a:rPr lang="nb-NO" sz="2000" dirty="0" smtClean="0"/>
              <a:t>Handlekraft</a:t>
            </a:r>
            <a:r>
              <a:rPr lang="nb-NO" sz="2000" dirty="0"/>
              <a:t>: Implementering av traumesensitiv praksis – erfaringer og resultater i Bufetat region Vest</a:t>
            </a:r>
          </a:p>
        </p:txBody>
      </p:sp>
      <p:sp>
        <p:nvSpPr>
          <p:cNvPr id="6" name="Plassholder for tekst 5"/>
          <p:cNvSpPr>
            <a:spLocks noGrp="1"/>
          </p:cNvSpPr>
          <p:nvPr>
            <p:ph type="body" sz="quarter" idx="10"/>
          </p:nvPr>
        </p:nvSpPr>
        <p:spPr/>
        <p:txBody>
          <a:bodyPr/>
          <a:lstStyle/>
          <a:p>
            <a:r>
              <a:rPr lang="nb-NO" dirty="0" smtClean="0"/>
              <a:t>Fredrik Melander</a:t>
            </a:r>
            <a:endParaRPr lang="nb-NO" dirty="0"/>
          </a:p>
        </p:txBody>
      </p:sp>
      <p:sp>
        <p:nvSpPr>
          <p:cNvPr id="7" name="Plassholder for tekst 6"/>
          <p:cNvSpPr>
            <a:spLocks noGrp="1"/>
          </p:cNvSpPr>
          <p:nvPr>
            <p:ph type="body" sz="quarter" idx="11"/>
          </p:nvPr>
        </p:nvSpPr>
        <p:spPr/>
        <p:txBody>
          <a:bodyPr/>
          <a:lstStyle/>
          <a:p>
            <a:r>
              <a:rPr lang="nb-NO" dirty="0" smtClean="0"/>
              <a:t>Prosjektleder Bufetat region vest</a:t>
            </a:r>
            <a:endParaRPr lang="nb-NO" dirty="0"/>
          </a:p>
        </p:txBody>
      </p:sp>
      <p:sp>
        <p:nvSpPr>
          <p:cNvPr id="8" name="Plassholder for tekst 7"/>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138353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86000" y="1659285"/>
            <a:ext cx="4572000" cy="4154984"/>
          </a:xfrm>
          <a:prstGeom prst="rect">
            <a:avLst/>
          </a:prstGeom>
        </p:spPr>
        <p:txBody>
          <a:bodyPr>
            <a:spAutoFit/>
          </a:bodyPr>
          <a:lstStyle/>
          <a:p>
            <a:pPr algn="l"/>
            <a:r>
              <a:rPr lang="nb-NO" dirty="0" smtClean="0">
                <a:solidFill>
                  <a:srgbClr val="000000"/>
                </a:solidFill>
                <a:latin typeface="SceneStd-Light"/>
              </a:rPr>
              <a:t>Kompetanseprogrammet Handlekraft formidler kunnskap basert </a:t>
            </a:r>
            <a:r>
              <a:rPr lang="nb-NO" dirty="0">
                <a:solidFill>
                  <a:srgbClr val="000000"/>
                </a:solidFill>
                <a:latin typeface="SceneStd-Light"/>
              </a:rPr>
              <a:t>på </a:t>
            </a:r>
            <a:r>
              <a:rPr lang="nb-NO" dirty="0" smtClean="0">
                <a:solidFill>
                  <a:srgbClr val="000000"/>
                </a:solidFill>
                <a:latin typeface="SceneStd-Light"/>
              </a:rPr>
              <a:t>nyeste forskning</a:t>
            </a:r>
            <a:r>
              <a:rPr lang="nb-NO" dirty="0">
                <a:solidFill>
                  <a:srgbClr val="000000"/>
                </a:solidFill>
                <a:latin typeface="SceneStd-Light"/>
              </a:rPr>
              <a:t>,</a:t>
            </a:r>
          </a:p>
          <a:p>
            <a:pPr algn="l"/>
            <a:r>
              <a:rPr lang="nb-NO" dirty="0" smtClean="0">
                <a:solidFill>
                  <a:srgbClr val="000000"/>
                </a:solidFill>
                <a:latin typeface="SceneStd-Light"/>
              </a:rPr>
              <a:t>fortellinger </a:t>
            </a:r>
            <a:r>
              <a:rPr lang="nb-NO" dirty="0">
                <a:solidFill>
                  <a:srgbClr val="000000"/>
                </a:solidFill>
                <a:latin typeface="SceneStd-Light"/>
              </a:rPr>
              <a:t>og </a:t>
            </a:r>
            <a:r>
              <a:rPr lang="nb-NO" dirty="0" smtClean="0">
                <a:solidFill>
                  <a:srgbClr val="000000"/>
                </a:solidFill>
                <a:latin typeface="SceneStd-Light"/>
              </a:rPr>
              <a:t>øvelser.</a:t>
            </a:r>
          </a:p>
          <a:p>
            <a:pPr algn="l"/>
            <a:endParaRPr lang="nb-NO" dirty="0" smtClean="0">
              <a:solidFill>
                <a:srgbClr val="000000"/>
              </a:solidFill>
              <a:latin typeface="SceneStd-Light"/>
            </a:endParaRPr>
          </a:p>
          <a:p>
            <a:pPr algn="l"/>
            <a:r>
              <a:rPr lang="nb-NO" dirty="0" smtClean="0">
                <a:solidFill>
                  <a:srgbClr val="000000"/>
                </a:solidFill>
                <a:latin typeface="SceneStd-Light"/>
              </a:rPr>
              <a:t>Dette </a:t>
            </a:r>
            <a:r>
              <a:rPr lang="nb-NO" dirty="0">
                <a:solidFill>
                  <a:srgbClr val="000000"/>
                </a:solidFill>
                <a:latin typeface="SceneStd-Light"/>
              </a:rPr>
              <a:t>for </a:t>
            </a:r>
            <a:r>
              <a:rPr lang="nb-NO" dirty="0" smtClean="0">
                <a:solidFill>
                  <a:srgbClr val="000000"/>
                </a:solidFill>
                <a:latin typeface="SceneStd-Light"/>
              </a:rPr>
              <a:t>å gi </a:t>
            </a:r>
            <a:r>
              <a:rPr lang="nb-NO" dirty="0">
                <a:solidFill>
                  <a:srgbClr val="000000"/>
                </a:solidFill>
                <a:latin typeface="SceneStd-Light"/>
              </a:rPr>
              <a:t>økt forståelse av </a:t>
            </a:r>
            <a:r>
              <a:rPr lang="nb-NO" dirty="0" smtClean="0">
                <a:solidFill>
                  <a:srgbClr val="000000"/>
                </a:solidFill>
                <a:latin typeface="SceneStd-Light"/>
              </a:rPr>
              <a:t>traumer og </a:t>
            </a:r>
            <a:r>
              <a:rPr lang="nb-NO" dirty="0">
                <a:solidFill>
                  <a:srgbClr val="000000"/>
                </a:solidFill>
                <a:latin typeface="SceneStd-Light"/>
              </a:rPr>
              <a:t>traumebevisst omsorg, og</a:t>
            </a:r>
          </a:p>
          <a:p>
            <a:pPr algn="l"/>
            <a:r>
              <a:rPr lang="nb-NO" dirty="0">
                <a:solidFill>
                  <a:srgbClr val="000000"/>
                </a:solidFill>
                <a:latin typeface="SceneStd-Light"/>
              </a:rPr>
              <a:t>økt handlekraft i møte </a:t>
            </a:r>
            <a:r>
              <a:rPr lang="nb-NO" dirty="0" smtClean="0">
                <a:solidFill>
                  <a:srgbClr val="000000"/>
                </a:solidFill>
                <a:latin typeface="SceneStd-Light"/>
              </a:rPr>
              <a:t>med traumatiserte </a:t>
            </a:r>
            <a:r>
              <a:rPr lang="nb-NO" dirty="0">
                <a:solidFill>
                  <a:srgbClr val="000000"/>
                </a:solidFill>
                <a:latin typeface="SceneStd-Light"/>
              </a:rPr>
              <a:t>barn og unge.</a:t>
            </a:r>
          </a:p>
          <a:p>
            <a:pPr algn="l"/>
            <a:endParaRPr lang="nb-NO" sz="1200" dirty="0" smtClean="0">
              <a:solidFill>
                <a:srgbClr val="4D958E"/>
              </a:solidFill>
              <a:latin typeface="ZapfDingbatsITC"/>
            </a:endParaRPr>
          </a:p>
          <a:p>
            <a:pPr algn="l"/>
            <a:endParaRPr lang="nb-NO" sz="1200" dirty="0">
              <a:solidFill>
                <a:srgbClr val="4D958E"/>
              </a:solidFill>
              <a:latin typeface="ZapfDingbatsITC"/>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828" y="488742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78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78269" y="1644162"/>
            <a:ext cx="4879731" cy="1938992"/>
          </a:xfrm>
          <a:prstGeom prst="rect">
            <a:avLst/>
          </a:prstGeom>
        </p:spPr>
        <p:txBody>
          <a:bodyPr wrap="square">
            <a:spAutoFit/>
          </a:bodyPr>
          <a:lstStyle/>
          <a:p>
            <a:pPr algn="l"/>
            <a:r>
              <a:rPr lang="nb-NO" dirty="0">
                <a:latin typeface="SceneStd-Light"/>
              </a:rPr>
              <a:t>HandleKraft</a:t>
            </a:r>
          </a:p>
          <a:p>
            <a:pPr algn="l"/>
            <a:r>
              <a:rPr lang="nb-NO" dirty="0">
                <a:latin typeface="SceneStd-Light"/>
              </a:rPr>
              <a:t>fokuserer på de voksnes sensitivitet</a:t>
            </a:r>
          </a:p>
          <a:p>
            <a:pPr algn="l"/>
            <a:r>
              <a:rPr lang="nb-NO" dirty="0">
                <a:latin typeface="SceneStd-Light"/>
              </a:rPr>
              <a:t>overfor barna de arbeider med</a:t>
            </a:r>
            <a:r>
              <a:rPr lang="nb-NO" dirty="0" smtClean="0">
                <a:latin typeface="SceneStd-Light"/>
              </a:rPr>
              <a:t>.</a:t>
            </a:r>
          </a:p>
          <a:p>
            <a:pPr algn="l"/>
            <a:r>
              <a:rPr lang="nb-NO" dirty="0" smtClean="0">
                <a:latin typeface="SceneStd-Light"/>
              </a:rPr>
              <a:t>Og tar i bruk ulike virkemidler</a:t>
            </a:r>
            <a:endParaRPr lang="nb-NO" dirty="0"/>
          </a:p>
        </p:txBody>
      </p:sp>
      <p:pic>
        <p:nvPicPr>
          <p:cNvPr id="9218" name="Picture 2" descr="\\301-fil01\Work_a-h$\frmel\Mine Dokumenter\My Pictures\h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4037623"/>
            <a:ext cx="25400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74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nb-NO" dirty="0" smtClean="0">
                <a:sym typeface="Gill Sans" pitchFamily="1" charset="0"/>
              </a:rPr>
              <a:t>Brukervennlighet </a:t>
            </a:r>
          </a:p>
        </p:txBody>
      </p:sp>
      <p:pic>
        <p:nvPicPr>
          <p:cNvPr id="63491" name="Picture 4" descr="1c_den tredelte hjernen_stresset_bakgr_h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20813"/>
            <a:ext cx="6831012"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4147" y="1420813"/>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01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formidler vi og hvordan?</a:t>
            </a:r>
            <a:endParaRPr lang="nb-NO"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393" y="2669198"/>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2333625"/>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23192" y="2947621"/>
            <a:ext cx="20574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61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Gjøre det komplekse enkelt å forstå</a:t>
            </a:r>
            <a:endParaRPr lang="nb-NO"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1819275"/>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04" y="390378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907699" y="3903784"/>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09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Toleransevinduet</a:t>
            </a:r>
            <a:endParaRPr lang="nb-NO" dirty="0"/>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15</a:t>
            </a:fld>
            <a:endParaRPr lang="nb-NO" dirty="0"/>
          </a:p>
        </p:txBody>
      </p:sp>
      <p:sp>
        <p:nvSpPr>
          <p:cNvPr id="5" name="Plassholder for bunntekst 4"/>
          <p:cNvSpPr>
            <a:spLocks noGrp="1"/>
          </p:cNvSpPr>
          <p:nvPr>
            <p:ph type="ftr" sz="quarter" idx="11"/>
          </p:nvPr>
        </p:nvSpPr>
        <p:spPr/>
        <p:txBody>
          <a:bodyPr/>
          <a:lstStyle/>
          <a:p>
            <a:r>
              <a:rPr lang="nb-NO" smtClean="0"/>
              <a:t>Navn på seminar / </a:t>
            </a:r>
            <a:fld id="{82E6C4DA-FDBB-8D42-A3FA-923FAEFFCF67}" type="datetime1">
              <a:rPr lang="nb-NO" smtClean="0"/>
              <a:pPr/>
              <a:t>09.10.2016</a:t>
            </a:fld>
            <a:endParaRPr lang="nb-NO"/>
          </a:p>
        </p:txBody>
      </p:sp>
      <p:pic>
        <p:nvPicPr>
          <p:cNvPr id="6" name="Plassholder for innhold 5" descr="Skjermbilde 2011-11-22 kl. 10.03.2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3598" y="1912938"/>
            <a:ext cx="5836804"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89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596900"/>
            <a:ext cx="9280526" cy="5664200"/>
          </a:xfrm>
          <a:prstGeom prst="rect">
            <a:avLst/>
          </a:prstGeom>
          <a:solidFill>
            <a:schemeClr val="bg2">
              <a:lumMod val="20000"/>
              <a:lumOff val="80000"/>
            </a:schemeClr>
          </a:solidFill>
          <a:ln>
            <a:noFill/>
          </a:ln>
          <a:effectLst/>
          <a:extLst/>
        </p:spPr>
      </p:pic>
    </p:spTree>
    <p:extLst>
      <p:ext uri="{BB962C8B-B14F-4D97-AF65-F5344CB8AC3E}">
        <p14:creationId xmlns:p14="http://schemas.microsoft.com/office/powerpoint/2010/main" val="32575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Vekst </a:t>
            </a:r>
            <a:endParaRPr lang="nb-NO" dirty="0"/>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17</a:t>
            </a:fld>
            <a:endParaRPr lang="nb-NO" dirty="0"/>
          </a:p>
        </p:txBody>
      </p:sp>
      <p:sp>
        <p:nvSpPr>
          <p:cNvPr id="5" name="Plassholder for bunntekst 4"/>
          <p:cNvSpPr>
            <a:spLocks noGrp="1"/>
          </p:cNvSpPr>
          <p:nvPr>
            <p:ph type="ftr" sz="quarter" idx="11"/>
          </p:nvPr>
        </p:nvSpPr>
        <p:spPr/>
        <p:txBody>
          <a:bodyPr/>
          <a:lstStyle/>
          <a:p>
            <a:r>
              <a:rPr lang="nb-NO" smtClean="0"/>
              <a:t>Navn på seminar / </a:t>
            </a:r>
            <a:fld id="{82E6C4DA-FDBB-8D42-A3FA-923FAEFFCF67}" type="datetime1">
              <a:rPr lang="nb-NO" smtClean="0"/>
              <a:pPr/>
              <a:t>09.10.2016</a:t>
            </a:fld>
            <a:endParaRPr lang="nb-NO"/>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020" y="3818793"/>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20" name="Picture 2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9764" y="3771168"/>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56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solidFill>
                  <a:srgbClr val="1F497D"/>
                </a:solidFill>
                <a:latin typeface="Calibri"/>
                <a:ea typeface="Calibri"/>
                <a:cs typeface="Times New Roman"/>
              </a:rPr>
              <a:t> Resultater :</a:t>
            </a:r>
            <a:r>
              <a:rPr lang="nb-NO" sz="3600" dirty="0">
                <a:latin typeface="Calibri"/>
                <a:ea typeface="Calibri"/>
                <a:cs typeface="Times New Roman"/>
              </a:rPr>
              <a:t/>
            </a:r>
            <a:br>
              <a:rPr lang="nb-NO" sz="3600" dirty="0">
                <a:latin typeface="Calibri"/>
                <a:ea typeface="Calibri"/>
                <a:cs typeface="Times New Roman"/>
              </a:rPr>
            </a:br>
            <a:endParaRPr lang="nb-NO" dirty="0"/>
          </a:p>
        </p:txBody>
      </p:sp>
      <p:sp>
        <p:nvSpPr>
          <p:cNvPr id="3" name="Plassholder for innhold 2"/>
          <p:cNvSpPr>
            <a:spLocks noGrp="1"/>
          </p:cNvSpPr>
          <p:nvPr>
            <p:ph idx="1"/>
          </p:nvPr>
        </p:nvSpPr>
        <p:spPr/>
        <p:txBody>
          <a:bodyPr/>
          <a:lstStyle/>
          <a:p>
            <a:pPr lvl="0">
              <a:spcAft>
                <a:spcPts val="0"/>
              </a:spcAft>
              <a:buFont typeface="Calibri"/>
              <a:buChar char="-"/>
            </a:pPr>
            <a:r>
              <a:rPr lang="nb-NO" sz="2400" dirty="0" smtClean="0">
                <a:solidFill>
                  <a:schemeClr val="bg1">
                    <a:lumMod val="10000"/>
                  </a:schemeClr>
                </a:solidFill>
                <a:latin typeface="Calibri"/>
                <a:ea typeface="Calibri"/>
                <a:cs typeface="Times New Roman"/>
              </a:rPr>
              <a:t>Ved enhetene </a:t>
            </a:r>
            <a:r>
              <a:rPr lang="nb-NO" sz="2400" dirty="0">
                <a:solidFill>
                  <a:schemeClr val="bg1">
                    <a:lumMod val="10000"/>
                  </a:schemeClr>
                </a:solidFill>
                <a:latin typeface="Calibri"/>
                <a:ea typeface="Calibri"/>
                <a:cs typeface="Times New Roman"/>
              </a:rPr>
              <a:t>har en sett en markant nedgang av </a:t>
            </a:r>
            <a:r>
              <a:rPr lang="nb-NO" sz="2400" dirty="0" smtClean="0">
                <a:solidFill>
                  <a:schemeClr val="bg1">
                    <a:lumMod val="10000"/>
                  </a:schemeClr>
                </a:solidFill>
                <a:latin typeface="Calibri"/>
                <a:ea typeface="Calibri"/>
                <a:cs typeface="Times New Roman"/>
              </a:rPr>
              <a:t>tvangsprotokoller og skademeldinger</a:t>
            </a:r>
            <a:endParaRPr lang="nb-NO" sz="2400" dirty="0">
              <a:solidFill>
                <a:schemeClr val="bg1">
                  <a:lumMod val="10000"/>
                </a:schemeClr>
              </a:solidFill>
              <a:latin typeface="Calibri"/>
              <a:ea typeface="Calibri"/>
              <a:cs typeface="Times New Roman"/>
            </a:endParaRPr>
          </a:p>
          <a:p>
            <a:pPr lvl="0">
              <a:spcAft>
                <a:spcPts val="0"/>
              </a:spcAft>
              <a:buFont typeface="Calibri"/>
              <a:buChar char="-"/>
            </a:pPr>
            <a:r>
              <a:rPr lang="nb-NO" sz="2400" dirty="0">
                <a:solidFill>
                  <a:schemeClr val="bg1">
                    <a:lumMod val="10000"/>
                  </a:schemeClr>
                </a:solidFill>
                <a:latin typeface="Calibri"/>
                <a:ea typeface="Calibri"/>
                <a:cs typeface="Times New Roman"/>
              </a:rPr>
              <a:t>Bedre  samarbeid med BUPA i og med at en har i økt grad felles forståelse av ungdommene samt bruker felles </a:t>
            </a:r>
            <a:r>
              <a:rPr lang="nb-NO" sz="2400" dirty="0" smtClean="0">
                <a:solidFill>
                  <a:schemeClr val="bg1">
                    <a:lumMod val="10000"/>
                  </a:schemeClr>
                </a:solidFill>
                <a:latin typeface="Calibri"/>
                <a:ea typeface="Calibri"/>
                <a:cs typeface="Times New Roman"/>
              </a:rPr>
              <a:t>begreper</a:t>
            </a:r>
          </a:p>
          <a:p>
            <a:pPr lvl="0">
              <a:spcAft>
                <a:spcPts val="0"/>
              </a:spcAft>
              <a:buFont typeface="Calibri"/>
              <a:buChar char="-"/>
            </a:pPr>
            <a:r>
              <a:rPr lang="nb-NO" sz="2400" dirty="0">
                <a:solidFill>
                  <a:schemeClr val="bg1">
                    <a:lumMod val="10000"/>
                  </a:schemeClr>
                </a:solidFill>
              </a:rPr>
              <a:t>At opplæring skjer ved hjelp av ulike virkemidler som tekst, lydfiler, filmer og øvelser, gjør og at den nye kunnskapen integreres på en god måte</a:t>
            </a:r>
            <a:endParaRPr lang="nb-NO" sz="2400" dirty="0">
              <a:solidFill>
                <a:schemeClr val="bg1">
                  <a:lumMod val="10000"/>
                </a:schemeClr>
              </a:solidFill>
              <a:latin typeface="Calibri"/>
              <a:ea typeface="Calibri"/>
              <a:cs typeface="Times New Roman"/>
            </a:endParaRPr>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18</a:t>
            </a:fld>
            <a:endParaRPr lang="nb-NO" dirty="0"/>
          </a:p>
        </p:txBody>
      </p:sp>
      <p:sp>
        <p:nvSpPr>
          <p:cNvPr id="5" name="Plassholder for bunntekst 4"/>
          <p:cNvSpPr>
            <a:spLocks noGrp="1"/>
          </p:cNvSpPr>
          <p:nvPr>
            <p:ph type="ftr" sz="quarter" idx="11"/>
          </p:nvPr>
        </p:nvSpPr>
        <p:spPr/>
        <p:txBody>
          <a:bodyPr/>
          <a:lstStyle/>
          <a:p>
            <a:r>
              <a:rPr lang="nb-NO" smtClean="0">
                <a:solidFill>
                  <a:srgbClr val="343433">
                    <a:lumMod val="75000"/>
                    <a:lumOff val="25000"/>
                  </a:srgbClr>
                </a:solidFill>
              </a:rPr>
              <a:t>Navn på seminar / </a:t>
            </a:r>
            <a:fld id="{82E6C4DA-FDBB-8D42-A3FA-923FAEFFCF67}" type="datetime1">
              <a:rPr lang="nb-NO" smtClean="0">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383742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 forts.</a:t>
            </a:r>
            <a:endParaRPr lang="nb-NO" dirty="0"/>
          </a:p>
        </p:txBody>
      </p:sp>
      <p:sp>
        <p:nvSpPr>
          <p:cNvPr id="3" name="Plassholder for innhold 2"/>
          <p:cNvSpPr>
            <a:spLocks noGrp="1"/>
          </p:cNvSpPr>
          <p:nvPr>
            <p:ph idx="1"/>
          </p:nvPr>
        </p:nvSpPr>
        <p:spPr/>
        <p:txBody>
          <a:bodyPr/>
          <a:lstStyle/>
          <a:p>
            <a:r>
              <a:rPr lang="nb-NO" sz="1600" dirty="0"/>
              <a:t>Handlekraft har betydd mye for utviklingen av vår institusjon. Den har konkret vært med å bidra til en reduksjon i bruk av tvang fra 78 protokoller (2014), 36 protokoller (2015) til 6 protokoller så langt i 2016. </a:t>
            </a:r>
            <a:endParaRPr lang="nb-NO" sz="1600" dirty="0" smtClean="0"/>
          </a:p>
          <a:p>
            <a:r>
              <a:rPr lang="nb-NO" sz="1600" dirty="0" smtClean="0"/>
              <a:t>Dette </a:t>
            </a:r>
            <a:r>
              <a:rPr lang="nb-NO" sz="1600" dirty="0"/>
              <a:t>handler ikke bare om reduksjon i tvang i akutt fare situasjoner, men all form for tvang også tenkningen rundt tvangsbruk vedr for eksempel låste dører etc. VI opplever at vi i enda større grad jobber i dialog med ungdommene om å finne løsninger som de ønsker og føler seg trygge med. </a:t>
            </a:r>
            <a:endParaRPr lang="nb-NO" sz="1600" dirty="0" smtClean="0"/>
          </a:p>
          <a:p>
            <a:r>
              <a:rPr lang="nb-NO" sz="1600" dirty="0" smtClean="0"/>
              <a:t>Handlekraft </a:t>
            </a:r>
            <a:r>
              <a:rPr lang="nb-NO" sz="1600" dirty="0"/>
              <a:t>krever tettere tilstedeværelse, nyansert observasjon og interesse for ungdommenes språk og utrykk og gjør det tryggere for ungdommene men krever også en annen selvinnsikt og eget utviklingsfokus for de ansatte. </a:t>
            </a:r>
            <a:endParaRPr lang="nb-NO" sz="1600" dirty="0" smtClean="0"/>
          </a:p>
          <a:p>
            <a:r>
              <a:rPr lang="nb-NO" sz="1600" dirty="0" smtClean="0"/>
              <a:t>Handlekraft </a:t>
            </a:r>
            <a:r>
              <a:rPr lang="nb-NO" sz="1600" dirty="0"/>
              <a:t>gjør at vi snakker om smerteutrykk fremfor </a:t>
            </a:r>
            <a:r>
              <a:rPr lang="nb-NO" sz="1600" dirty="0" err="1"/>
              <a:t>atferdsuttrykk</a:t>
            </a:r>
            <a:r>
              <a:rPr lang="nb-NO" sz="1600" dirty="0"/>
              <a:t>. Vi ser at det er mer dekkende, hensiktsmessig og gir en annen forståelse. Det gir en større nærhet til barnet og skaper en tryggere atmosfære og behandlingsmiljø for dem. Det gir også de ansatte større forståelse for hvor viktig en trygg relasjon er for at barnet skal kunne </a:t>
            </a:r>
            <a:r>
              <a:rPr lang="nb-NO" sz="1600" dirty="0" err="1"/>
              <a:t>nyttegjøre</a:t>
            </a:r>
            <a:r>
              <a:rPr lang="nb-NO" sz="1600" dirty="0"/>
              <a:t> seg behandling. </a:t>
            </a:r>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19</a:t>
            </a:fld>
            <a:endParaRPr lang="nb-NO" dirty="0"/>
          </a:p>
        </p:txBody>
      </p:sp>
      <p:sp>
        <p:nvSpPr>
          <p:cNvPr id="5" name="Plassholder for bunntekst 4"/>
          <p:cNvSpPr>
            <a:spLocks noGrp="1"/>
          </p:cNvSpPr>
          <p:nvPr>
            <p:ph type="ftr" sz="quarter" idx="11"/>
          </p:nvPr>
        </p:nvSpPr>
        <p:spPr/>
        <p:txBody>
          <a:bodyPr/>
          <a:lstStyle/>
          <a:p>
            <a:r>
              <a:rPr lang="nb-NO" smtClean="0">
                <a:solidFill>
                  <a:srgbClr val="343433">
                    <a:lumMod val="75000"/>
                    <a:lumOff val="25000"/>
                  </a:srgbClr>
                </a:solidFill>
              </a:rPr>
              <a:t>Navn på seminar / </a:t>
            </a:r>
            <a:fld id="{82E6C4DA-FDBB-8D42-A3FA-923FAEFFCF67}" type="datetime1">
              <a:rPr lang="nb-NO" smtClean="0">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47601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Handler traumebevisst omsorg om atferd?</a:t>
            </a:r>
            <a:endParaRPr lang="nb-NO" dirty="0"/>
          </a:p>
        </p:txBody>
      </p:sp>
      <p:sp>
        <p:nvSpPr>
          <p:cNvPr id="3" name="Plassholder for innhold 2"/>
          <p:cNvSpPr>
            <a:spLocks noGrp="1"/>
          </p:cNvSpPr>
          <p:nvPr>
            <p:ph idx="1"/>
          </p:nvPr>
        </p:nvSpPr>
        <p:spPr/>
        <p:txBody>
          <a:bodyPr/>
          <a:lstStyle/>
          <a:p>
            <a:pPr marL="0" indent="0">
              <a:buNone/>
            </a:pPr>
            <a:r>
              <a:rPr lang="nb-NO" dirty="0" smtClean="0"/>
              <a:t>,</a:t>
            </a:r>
            <a:endParaRPr lang="nb-NO" dirty="0"/>
          </a:p>
        </p:txBody>
      </p:sp>
      <p:pic>
        <p:nvPicPr>
          <p:cNvPr id="4" name="Bilde 3" descr="sinna barn_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6" y="1600200"/>
            <a:ext cx="3715428" cy="5257800"/>
          </a:xfrm>
          <a:prstGeom prst="rect">
            <a:avLst/>
          </a:prstGeom>
        </p:spPr>
      </p:pic>
      <p:pic>
        <p:nvPicPr>
          <p:cNvPr id="5" name="Bilde 4" descr="sinna barn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656" y="800100"/>
            <a:ext cx="4846211" cy="6858000"/>
          </a:xfrm>
          <a:prstGeom prst="rect">
            <a:avLst/>
          </a:prstGeom>
        </p:spPr>
      </p:pic>
    </p:spTree>
    <p:extLst>
      <p:ext uri="{BB962C8B-B14F-4D97-AF65-F5344CB8AC3E}">
        <p14:creationId xmlns:p14="http://schemas.microsoft.com/office/powerpoint/2010/main" val="115270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 forts</a:t>
            </a:r>
            <a:endParaRPr lang="nb-NO" dirty="0"/>
          </a:p>
        </p:txBody>
      </p:sp>
      <p:sp>
        <p:nvSpPr>
          <p:cNvPr id="3" name="Plassholder for innhold 2"/>
          <p:cNvSpPr>
            <a:spLocks noGrp="1"/>
          </p:cNvSpPr>
          <p:nvPr>
            <p:ph idx="1"/>
          </p:nvPr>
        </p:nvSpPr>
        <p:spPr/>
        <p:txBody>
          <a:bodyPr/>
          <a:lstStyle/>
          <a:p>
            <a:r>
              <a:rPr lang="nb-NO" sz="1800" dirty="0"/>
              <a:t>Etter Handlekraft har vi hatt svært få tilfeller av tvang i akutte faresituasjoner. Det kan være tilfeldig, men jeg tror også det handler om at man i større grad enn tidligere har «is i magen» og forsøker å roe situasjonen på andre måter.</a:t>
            </a:r>
          </a:p>
          <a:p>
            <a:r>
              <a:rPr lang="nb-NO" sz="1800" dirty="0"/>
              <a:t>Jeg opplever at for de fleste av miljøterapeutene var ikke dette banebrytende ny informasjon, men de fikk en bekreftelse på at måten vi tenker på ofte er hensiktsmessig. </a:t>
            </a:r>
          </a:p>
          <a:p>
            <a:r>
              <a:rPr lang="nb-NO" sz="1800" dirty="0"/>
              <a:t>Personalet har i større grad fått et felles språk for å forklare </a:t>
            </a:r>
            <a:r>
              <a:rPr lang="nb-NO" sz="1800" dirty="0" err="1"/>
              <a:t>f.eks</a:t>
            </a:r>
            <a:r>
              <a:rPr lang="nb-NO" sz="1800" dirty="0"/>
              <a:t> aktivering (toleransevinduet). Dette felles språket er også nyttig å bruke i veiledning med personalet. </a:t>
            </a:r>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20</a:t>
            </a:fld>
            <a:endParaRPr lang="nb-NO" dirty="0"/>
          </a:p>
        </p:txBody>
      </p:sp>
      <p:sp>
        <p:nvSpPr>
          <p:cNvPr id="5" name="Plassholder for bunntekst 4"/>
          <p:cNvSpPr>
            <a:spLocks noGrp="1"/>
          </p:cNvSpPr>
          <p:nvPr>
            <p:ph type="ftr" sz="quarter" idx="11"/>
          </p:nvPr>
        </p:nvSpPr>
        <p:spPr/>
        <p:txBody>
          <a:bodyPr/>
          <a:lstStyle/>
          <a:p>
            <a:r>
              <a:rPr lang="nb-NO" smtClean="0">
                <a:solidFill>
                  <a:srgbClr val="343433">
                    <a:lumMod val="75000"/>
                    <a:lumOff val="25000"/>
                  </a:srgbClr>
                </a:solidFill>
              </a:rPr>
              <a:t>Navn på seminar / </a:t>
            </a:r>
            <a:fld id="{82E6C4DA-FDBB-8D42-A3FA-923FAEFFCF67}" type="datetime1">
              <a:rPr lang="nb-NO" smtClean="0">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329167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387424"/>
            <a:ext cx="8229600" cy="144016"/>
          </a:xfrm>
        </p:spPr>
        <p:txBody>
          <a:bodyPr>
            <a:normAutofit fontScale="90000"/>
          </a:bodyPr>
          <a:lstStyle/>
          <a:p>
            <a:r>
              <a:rPr lang="nb-NO" dirty="0" smtClean="0"/>
              <a:t>,</a:t>
            </a:r>
            <a:endParaRPr lang="nb-NO" dirty="0"/>
          </a:p>
        </p:txBody>
      </p:sp>
      <p:sp>
        <p:nvSpPr>
          <p:cNvPr id="3" name="Plassholder for innhold 2"/>
          <p:cNvSpPr>
            <a:spLocks noGrp="1"/>
          </p:cNvSpPr>
          <p:nvPr>
            <p:ph idx="1"/>
          </p:nvPr>
        </p:nvSpPr>
        <p:spPr>
          <a:xfrm>
            <a:off x="0" y="476672"/>
            <a:ext cx="9036496" cy="5649491"/>
          </a:xfrm>
        </p:spPr>
        <p:txBody>
          <a:bodyPr/>
          <a:lstStyle/>
          <a:p>
            <a:pPr marL="0" indent="0">
              <a:buNone/>
            </a:pPr>
            <a:r>
              <a:rPr lang="nb-NO" dirty="0" smtClean="0"/>
              <a:t>                                </a:t>
            </a:r>
            <a:r>
              <a:rPr lang="nb-NO" sz="2400" dirty="0" smtClean="0">
                <a:solidFill>
                  <a:schemeClr val="bg1">
                    <a:lumMod val="10000"/>
                  </a:schemeClr>
                </a:solidFill>
              </a:rPr>
              <a:t>Følelsesregulering</a:t>
            </a:r>
          </a:p>
          <a:p>
            <a:pPr marL="0" indent="0">
              <a:buNone/>
            </a:pPr>
            <a:r>
              <a:rPr lang="nb-NO" sz="2400" dirty="0" smtClean="0"/>
              <a:t>Takker og sier vær så snill      Stopper sinnet før det går for langt</a:t>
            </a:r>
            <a:endParaRPr lang="nb-NO" sz="2400" dirty="0"/>
          </a:p>
          <a:p>
            <a:pPr marL="0" indent="0">
              <a:buNone/>
            </a:pPr>
            <a:r>
              <a:rPr lang="nb-NO" dirty="0" smtClean="0"/>
              <a:t>                        </a:t>
            </a:r>
            <a:r>
              <a:rPr lang="nb-NO" sz="2400" dirty="0" smtClean="0"/>
              <a:t>Bedre selvinnsikt</a:t>
            </a:r>
            <a:r>
              <a:rPr lang="nb-NO" dirty="0" smtClean="0"/>
              <a:t>             </a:t>
            </a:r>
            <a:r>
              <a:rPr lang="nb-NO" sz="2400" dirty="0" smtClean="0"/>
              <a:t>Innrømmer egen feil</a:t>
            </a:r>
          </a:p>
          <a:p>
            <a:pPr marL="0" indent="0">
              <a:buNone/>
            </a:pPr>
            <a:r>
              <a:rPr lang="nb-NO" sz="2400" dirty="0" smtClean="0"/>
              <a:t>Ber om hjelp ved behov   </a:t>
            </a:r>
          </a:p>
          <a:p>
            <a:pPr marL="0" indent="0">
              <a:buNone/>
            </a:pPr>
            <a:r>
              <a:rPr lang="nb-NO" dirty="0" smtClean="0"/>
              <a:t>                                                                    </a:t>
            </a:r>
            <a:r>
              <a:rPr lang="nb-NO" sz="2400" dirty="0" smtClean="0"/>
              <a:t>Roligere i miljøet</a:t>
            </a:r>
          </a:p>
          <a:p>
            <a:pPr marL="0" indent="0">
              <a:buNone/>
            </a:pPr>
            <a:r>
              <a:rPr lang="nb-NO" sz="2000" dirty="0" smtClean="0"/>
              <a:t>Mer stabil i toleransevinduet                                                       Mindre «spiraleffekt»</a:t>
            </a:r>
            <a:endParaRPr lang="nb-NO" sz="2000" dirty="0"/>
          </a:p>
          <a:p>
            <a:pPr marL="0" indent="0">
              <a:buNone/>
            </a:pPr>
            <a:endParaRPr lang="nb-NO" sz="2000" dirty="0" smtClean="0"/>
          </a:p>
          <a:p>
            <a:pPr marL="0" indent="0">
              <a:buNone/>
            </a:pPr>
            <a:r>
              <a:rPr lang="nb-NO" sz="2400" dirty="0" smtClean="0"/>
              <a:t>Ikke så «grandios»               </a:t>
            </a:r>
            <a:r>
              <a:rPr lang="nb-NO" sz="2000" dirty="0"/>
              <a:t>Avslappet kroppsspråk selv m 4 venner på besøk</a:t>
            </a:r>
          </a:p>
          <a:p>
            <a:pPr marL="0" indent="0">
              <a:buNone/>
            </a:pPr>
            <a:endParaRPr lang="nb-NO" sz="2400" dirty="0" smtClean="0"/>
          </a:p>
          <a:p>
            <a:pPr marL="0" indent="0">
              <a:buNone/>
            </a:pPr>
            <a:r>
              <a:rPr lang="nb-NO" sz="2400" dirty="0" smtClean="0"/>
              <a:t>                       Sier unnskyld</a:t>
            </a:r>
            <a:endParaRPr lang="nb-NO" sz="2400" dirty="0"/>
          </a:p>
          <a:p>
            <a:pPr marL="0" indent="0">
              <a:buNone/>
            </a:pPr>
            <a:r>
              <a:rPr lang="nb-NO" sz="2400" dirty="0" smtClean="0"/>
              <a:t>                                                         Tåler bedre grensesetting</a:t>
            </a:r>
            <a:endParaRPr lang="nb-NO" sz="2400" dirty="0"/>
          </a:p>
        </p:txBody>
      </p:sp>
      <p:sp>
        <p:nvSpPr>
          <p:cNvPr id="4" name="Ellipse 3"/>
          <p:cNvSpPr/>
          <p:nvPr/>
        </p:nvSpPr>
        <p:spPr>
          <a:xfrm>
            <a:off x="3383868" y="2236331"/>
            <a:ext cx="2664296" cy="1404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nb-NO" sz="1800" dirty="0" smtClean="0">
                <a:solidFill>
                  <a:prstClr val="white"/>
                </a:solidFill>
              </a:rPr>
              <a:t>Positive observasjoner siste 4 uker</a:t>
            </a:r>
            <a:endParaRPr lang="nb-NO" sz="1800" dirty="0">
              <a:solidFill>
                <a:prstClr val="white"/>
              </a:solidFill>
            </a:endParaRPr>
          </a:p>
        </p:txBody>
      </p:sp>
      <p:cxnSp>
        <p:nvCxnSpPr>
          <p:cNvPr id="6" name="Rett pil 5"/>
          <p:cNvCxnSpPr>
            <a:stCxn id="4" idx="7"/>
          </p:cNvCxnSpPr>
          <p:nvPr/>
        </p:nvCxnSpPr>
        <p:spPr>
          <a:xfrm flipV="1">
            <a:off x="5657987" y="2056313"/>
            <a:ext cx="318169" cy="385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ett pil 8"/>
          <p:cNvCxnSpPr/>
          <p:nvPr/>
        </p:nvCxnSpPr>
        <p:spPr>
          <a:xfrm>
            <a:off x="5673055" y="2924944"/>
            <a:ext cx="6271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tt pil 10"/>
          <p:cNvCxnSpPr/>
          <p:nvPr/>
        </p:nvCxnSpPr>
        <p:spPr>
          <a:xfrm>
            <a:off x="5063105" y="3625324"/>
            <a:ext cx="372991" cy="307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427984" y="3645024"/>
            <a:ext cx="36004"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a:stCxn id="4" idx="3"/>
          </p:cNvCxnSpPr>
          <p:nvPr/>
        </p:nvCxnSpPr>
        <p:spPr>
          <a:xfrm flipH="1">
            <a:off x="2735796" y="3434853"/>
            <a:ext cx="1038249" cy="1357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p:nvPr/>
        </p:nvCxnSpPr>
        <p:spPr>
          <a:xfrm flipH="1">
            <a:off x="2339752" y="3356992"/>
            <a:ext cx="122413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a:off x="3059832" y="3140968"/>
            <a:ext cx="36004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ett pil 20"/>
          <p:cNvCxnSpPr>
            <a:stCxn id="4" idx="2"/>
          </p:cNvCxnSpPr>
          <p:nvPr/>
        </p:nvCxnSpPr>
        <p:spPr>
          <a:xfrm flipH="1" flipV="1">
            <a:off x="2843808" y="2488359"/>
            <a:ext cx="540060" cy="45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ett pil 22"/>
          <p:cNvCxnSpPr/>
          <p:nvPr/>
        </p:nvCxnSpPr>
        <p:spPr>
          <a:xfrm flipH="1" flipV="1">
            <a:off x="2807804" y="1412776"/>
            <a:ext cx="75608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flipH="1" flipV="1">
            <a:off x="3923928" y="1988840"/>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Rett pil 27"/>
          <p:cNvCxnSpPr/>
          <p:nvPr/>
        </p:nvCxnSpPr>
        <p:spPr>
          <a:xfrm flipV="1">
            <a:off x="4716016" y="1412776"/>
            <a:ext cx="28803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5976156" y="3212976"/>
            <a:ext cx="18002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59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 forts</a:t>
            </a:r>
            <a:endParaRPr lang="nb-NO" dirty="0"/>
          </a:p>
        </p:txBody>
      </p:sp>
      <p:sp>
        <p:nvSpPr>
          <p:cNvPr id="3" name="Plassholder for innhold 2"/>
          <p:cNvSpPr>
            <a:spLocks noGrp="1"/>
          </p:cNvSpPr>
          <p:nvPr>
            <p:ph idx="1"/>
          </p:nvPr>
        </p:nvSpPr>
        <p:spPr/>
        <p:txBody>
          <a:bodyPr/>
          <a:lstStyle/>
          <a:p>
            <a:r>
              <a:rPr lang="nb-NO" sz="1100" dirty="0"/>
              <a:t>Det vurderes at opplæring og implementering av Handlekraftprogrammet har hatt god effekt i det kvalitative arbeidet med ungdommer.</a:t>
            </a:r>
          </a:p>
          <a:p>
            <a:r>
              <a:rPr lang="nb-NO" sz="1100" dirty="0"/>
              <a:t>Personalet har fått tilført økt kompetanse, og dette synliggjøres i den faglige tilnærmingen til ungdommene.</a:t>
            </a:r>
          </a:p>
          <a:p>
            <a:r>
              <a:rPr lang="nb-NO" sz="1100" dirty="0"/>
              <a:t>-Økt forståelse for hva som ligger bak ungdommers reaksjoner.</a:t>
            </a:r>
          </a:p>
          <a:p>
            <a:r>
              <a:rPr lang="nb-NO" sz="1100" dirty="0"/>
              <a:t>-Større bevissthet og endring i tenkning når det gjelder ungdommenes behov i ulike typer situasjoner,</a:t>
            </a:r>
          </a:p>
          <a:p>
            <a:r>
              <a:rPr lang="nb-NO" sz="1100" dirty="0"/>
              <a:t>-Vesentlig økt fokus på tema som følelsesregulering, samregulering, skape trygghet.</a:t>
            </a:r>
          </a:p>
          <a:p>
            <a:r>
              <a:rPr lang="nb-NO" sz="1100" dirty="0"/>
              <a:t>-Økt fokus på debriefing etter situasjoner, sammen med ungdom og personal og personalet seg imellom</a:t>
            </a:r>
          </a:p>
          <a:p>
            <a:r>
              <a:rPr lang="nb-NO" sz="1100" dirty="0"/>
              <a:t>-Økt kompetanse hos våre ansatte i å bruke traumesensitivt språk når de snakker om ungdommenes reaksjoner.</a:t>
            </a:r>
          </a:p>
          <a:p>
            <a:r>
              <a:rPr lang="nb-NO" sz="1100" dirty="0"/>
              <a:t> </a:t>
            </a:r>
            <a:r>
              <a:rPr lang="nb-NO" sz="1100" dirty="0" smtClean="0"/>
              <a:t>Vi </a:t>
            </a:r>
            <a:r>
              <a:rPr lang="nb-NO" sz="1100" dirty="0"/>
              <a:t>har hatt ungdommer første halvår med traumebakgrunn, hvor vold/sinne aggresjon har vært omfattende.</a:t>
            </a:r>
          </a:p>
          <a:p>
            <a:r>
              <a:rPr lang="nb-NO" sz="1100" dirty="0"/>
              <a:t>Det vurderes at bruk av tvang faktisk har vært unngått ved at personalet har vært gode på å hjelpe ungdommene i en traumesensitiv tilnærming.</a:t>
            </a:r>
          </a:p>
          <a:p>
            <a:r>
              <a:rPr lang="nb-NO" sz="1100" dirty="0"/>
              <a:t>Vi snakker med ungdommene i større grad om hvordan de har det og hva de har behov for når situasjoner blir vanskelig , og hvordan de selv  de ønsker at hjelpen skal være</a:t>
            </a:r>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22</a:t>
            </a:fld>
            <a:endParaRPr lang="nb-NO" dirty="0"/>
          </a:p>
        </p:txBody>
      </p:sp>
      <p:sp>
        <p:nvSpPr>
          <p:cNvPr id="5" name="Plassholder for bunntekst 4"/>
          <p:cNvSpPr>
            <a:spLocks noGrp="1"/>
          </p:cNvSpPr>
          <p:nvPr>
            <p:ph type="ftr" sz="quarter" idx="11"/>
          </p:nvPr>
        </p:nvSpPr>
        <p:spPr/>
        <p:txBody>
          <a:bodyPr/>
          <a:lstStyle/>
          <a:p>
            <a:r>
              <a:rPr lang="nb-NO" smtClean="0">
                <a:solidFill>
                  <a:srgbClr val="343433">
                    <a:lumMod val="75000"/>
                    <a:lumOff val="25000"/>
                  </a:srgbClr>
                </a:solidFill>
              </a:rPr>
              <a:t>Navn på seminar / </a:t>
            </a:r>
            <a:fld id="{82E6C4DA-FDBB-8D42-A3FA-923FAEFFCF67}" type="datetime1">
              <a:rPr lang="nb-NO" smtClean="0">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214068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Endret atferd hos de voksne!</a:t>
            </a:r>
            <a:endParaRPr lang="nb-NO" dirty="0"/>
          </a:p>
        </p:txBody>
      </p:sp>
      <p:graphicFrame>
        <p:nvGraphicFramePr>
          <p:cNvPr id="4" name="Plassholder for innhold 3"/>
          <p:cNvGraphicFramePr>
            <a:graphicFrameLocks noGrp="1" noChangeAspect="1"/>
          </p:cNvGraphicFramePr>
          <p:nvPr>
            <p:ph idx="1"/>
            <p:extLst>
              <p:ext uri="{D42A27DB-BD31-4B8C-83A1-F6EECF244321}">
                <p14:modId xmlns:p14="http://schemas.microsoft.com/office/powerpoint/2010/main" val="2840663537"/>
              </p:ext>
            </p:extLst>
          </p:nvPr>
        </p:nvGraphicFramePr>
        <p:xfrm>
          <a:off x="1619250" y="3259931"/>
          <a:ext cx="5905500" cy="1206500"/>
        </p:xfrm>
        <a:graphic>
          <a:graphicData uri="http://schemas.openxmlformats.org/presentationml/2006/ole">
            <mc:AlternateContent xmlns:mc="http://schemas.openxmlformats.org/markup-compatibility/2006">
              <mc:Choice xmlns:v="urn:schemas-microsoft-com:vml" Requires="v">
                <p:oleObj spid="_x0000_s4103" name="Dokument" r:id="rId4" imgW="5905283" imgH="1206456" progId="Word.Document.12">
                  <p:embed/>
                </p:oleObj>
              </mc:Choice>
              <mc:Fallback>
                <p:oleObj name="Dokument" r:id="rId4" imgW="5905283" imgH="1206456"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259931"/>
                        <a:ext cx="5905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494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Kjærlighet, trygghet og forståelse…</a:t>
            </a:r>
            <a:endParaRPr lang="nb-NO" dirty="0"/>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24</a:t>
            </a:fld>
            <a:endParaRPr lang="nb-NO" dirty="0"/>
          </a:p>
        </p:txBody>
      </p:sp>
      <p:sp>
        <p:nvSpPr>
          <p:cNvPr id="5" name="Plassholder for bunntekst 4"/>
          <p:cNvSpPr>
            <a:spLocks noGrp="1"/>
          </p:cNvSpPr>
          <p:nvPr>
            <p:ph type="ftr" sz="quarter" idx="11"/>
          </p:nvPr>
        </p:nvSpPr>
        <p:spPr/>
        <p:txBody>
          <a:bodyPr/>
          <a:lstStyle/>
          <a:p>
            <a:r>
              <a:rPr lang="nb-NO" smtClean="0"/>
              <a:t>Navn på seminar / </a:t>
            </a:r>
            <a:fld id="{82E6C4DA-FDBB-8D42-A3FA-923FAEFFCF67}" type="datetime1">
              <a:rPr lang="nb-NO" smtClean="0"/>
              <a:pPr/>
              <a:t>09.10.2016</a:t>
            </a:fld>
            <a:endParaRPr lang="nb-NO"/>
          </a:p>
        </p:txBody>
      </p:sp>
      <p:pic>
        <p:nvPicPr>
          <p:cNvPr id="6" name="Plassholder for innhold 4" descr="6_tre s+©yler_bakgr_hvi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64" t="5425" r="-804" b="4034"/>
          <a:stretch/>
        </p:blipFill>
        <p:spPr>
          <a:xfrm>
            <a:off x="2814524" y="1912939"/>
            <a:ext cx="3514951" cy="3116262"/>
          </a:xfrm>
          <a:prstGeom prst="rect">
            <a:avLst/>
          </a:prstGeom>
        </p:spPr>
      </p:pic>
    </p:spTree>
    <p:extLst>
      <p:ext uri="{BB962C8B-B14F-4D97-AF65-F5344CB8AC3E}">
        <p14:creationId xmlns:p14="http://schemas.microsoft.com/office/powerpoint/2010/main" val="68201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Aftenbønn til redde barn</a:t>
            </a:r>
            <a:endParaRPr lang="nb-NO" dirty="0"/>
          </a:p>
        </p:txBody>
      </p:sp>
      <p:sp>
        <p:nvSpPr>
          <p:cNvPr id="3" name="Plassholder for innhold 2"/>
          <p:cNvSpPr>
            <a:spLocks noGrp="1"/>
          </p:cNvSpPr>
          <p:nvPr>
            <p:ph idx="1"/>
          </p:nvPr>
        </p:nvSpPr>
        <p:spPr/>
        <p:txBody>
          <a:bodyPr/>
          <a:lstStyle/>
          <a:p>
            <a:r>
              <a:rPr lang="nb-NO" sz="2400" u="sng" dirty="0">
                <a:solidFill>
                  <a:srgbClr val="0000FF"/>
                </a:solidFill>
                <a:latin typeface="Times New Roman"/>
                <a:ea typeface="Times New Roman"/>
                <a:hlinkClick r:id="rId2"/>
              </a:rPr>
              <a:t>https://www.nrk.no/telemark/alternativ-til-vold-med-ny-film-1.7418601</a:t>
            </a:r>
            <a:endParaRPr lang="nb-NO" dirty="0"/>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25</a:t>
            </a:fld>
            <a:endParaRPr lang="nb-NO" dirty="0"/>
          </a:p>
        </p:txBody>
      </p:sp>
      <p:sp>
        <p:nvSpPr>
          <p:cNvPr id="5" name="Plassholder for bunntekst 4"/>
          <p:cNvSpPr>
            <a:spLocks noGrp="1"/>
          </p:cNvSpPr>
          <p:nvPr>
            <p:ph type="ftr" sz="quarter" idx="11"/>
          </p:nvPr>
        </p:nvSpPr>
        <p:spPr/>
        <p:txBody>
          <a:bodyPr/>
          <a:lstStyle/>
          <a:p>
            <a:r>
              <a:rPr lang="nb-NO" smtClean="0">
                <a:solidFill>
                  <a:srgbClr val="343433">
                    <a:lumMod val="75000"/>
                    <a:lumOff val="25000"/>
                  </a:srgbClr>
                </a:solidFill>
              </a:rPr>
              <a:t>Navn på seminar / </a:t>
            </a:r>
            <a:fld id="{82E6C4DA-FDBB-8D42-A3FA-923FAEFFCF67}" type="datetime1">
              <a:rPr lang="nb-NO" smtClean="0">
                <a:solidFill>
                  <a:srgbClr val="343433">
                    <a:lumMod val="75000"/>
                    <a:lumOff val="25000"/>
                  </a:srgbClr>
                </a:solidFill>
              </a:rPr>
              <a:pPr/>
              <a:t>09.10.2016</a:t>
            </a:fld>
            <a:endParaRPr lang="nb-NO">
              <a:solidFill>
                <a:srgbClr val="343433">
                  <a:lumMod val="75000"/>
                  <a:lumOff val="25000"/>
                </a:srgbClr>
              </a:solidFill>
            </a:endParaRPr>
          </a:p>
        </p:txBody>
      </p:sp>
    </p:spTree>
    <p:extLst>
      <p:ext uri="{BB962C8B-B14F-4D97-AF65-F5344CB8AC3E}">
        <p14:creationId xmlns:p14="http://schemas.microsoft.com/office/powerpoint/2010/main" val="265140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350963" y="0"/>
            <a:ext cx="7793037" cy="1143000"/>
          </a:xfrm>
        </p:spPr>
        <p:txBody>
          <a:bodyPr/>
          <a:lstStyle/>
          <a:p>
            <a:pPr eaLnBrk="1" hangingPunct="1"/>
            <a:r>
              <a:rPr lang="nb-NO" sz="4800" smtClean="0"/>
              <a:t>Det organisatoriske isfjell</a:t>
            </a:r>
          </a:p>
        </p:txBody>
      </p:sp>
      <p:sp>
        <p:nvSpPr>
          <p:cNvPr id="29699" name="Freeform 3"/>
          <p:cNvSpPr>
            <a:spLocks/>
          </p:cNvSpPr>
          <p:nvPr/>
        </p:nvSpPr>
        <p:spPr bwMode="auto">
          <a:xfrm>
            <a:off x="1054100" y="1638300"/>
            <a:ext cx="8089900" cy="5219700"/>
          </a:xfrm>
          <a:custGeom>
            <a:avLst/>
            <a:gdLst>
              <a:gd name="T0" fmla="*/ 2147483647 w 5096"/>
              <a:gd name="T1" fmla="*/ 2147483647 h 3288"/>
              <a:gd name="T2" fmla="*/ 2147483647 w 5096"/>
              <a:gd name="T3" fmla="*/ 2147483647 h 3288"/>
              <a:gd name="T4" fmla="*/ 2147483647 w 5096"/>
              <a:gd name="T5" fmla="*/ 2147483647 h 3288"/>
              <a:gd name="T6" fmla="*/ 2147483647 w 5096"/>
              <a:gd name="T7" fmla="*/ 2147483647 h 3288"/>
              <a:gd name="T8" fmla="*/ 2147483647 w 5096"/>
              <a:gd name="T9" fmla="*/ 2147483647 h 3288"/>
              <a:gd name="T10" fmla="*/ 2147483647 w 5096"/>
              <a:gd name="T11" fmla="*/ 2147483647 h 3288"/>
              <a:gd name="T12" fmla="*/ 2147483647 w 5096"/>
              <a:gd name="T13" fmla="*/ 2147483647 h 3288"/>
              <a:gd name="T14" fmla="*/ 2147483647 w 5096"/>
              <a:gd name="T15" fmla="*/ 2147483647 h 3288"/>
              <a:gd name="T16" fmla="*/ 2147483647 w 5096"/>
              <a:gd name="T17" fmla="*/ 2147483647 h 3288"/>
              <a:gd name="T18" fmla="*/ 2147483647 w 5096"/>
              <a:gd name="T19" fmla="*/ 2147483647 h 3288"/>
              <a:gd name="T20" fmla="*/ 2147483647 w 5096"/>
              <a:gd name="T21" fmla="*/ 2147483647 h 3288"/>
              <a:gd name="T22" fmla="*/ 2147483647 w 5096"/>
              <a:gd name="T23" fmla="*/ 2147483647 h 3288"/>
              <a:gd name="T24" fmla="*/ 2147483647 w 5096"/>
              <a:gd name="T25" fmla="*/ 2147483647 h 3288"/>
              <a:gd name="T26" fmla="*/ 2147483647 w 5096"/>
              <a:gd name="T27" fmla="*/ 2147483647 h 3288"/>
              <a:gd name="T28" fmla="*/ 2147483647 w 5096"/>
              <a:gd name="T29" fmla="*/ 2147483647 h 3288"/>
              <a:gd name="T30" fmla="*/ 2147483647 w 5096"/>
              <a:gd name="T31" fmla="*/ 2147483647 h 3288"/>
              <a:gd name="T32" fmla="*/ 2147483647 w 5096"/>
              <a:gd name="T33" fmla="*/ 2147483647 h 3288"/>
              <a:gd name="T34" fmla="*/ 2147483647 w 5096"/>
              <a:gd name="T35" fmla="*/ 2147483647 h 3288"/>
              <a:gd name="T36" fmla="*/ 2147483647 w 5096"/>
              <a:gd name="T37" fmla="*/ 2147483647 h 3288"/>
              <a:gd name="T38" fmla="*/ 2147483647 w 5096"/>
              <a:gd name="T39" fmla="*/ 2147483647 h 3288"/>
              <a:gd name="T40" fmla="*/ 2147483647 w 5096"/>
              <a:gd name="T41" fmla="*/ 2147483647 h 3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96"/>
              <a:gd name="T64" fmla="*/ 0 h 3288"/>
              <a:gd name="T65" fmla="*/ 5096 w 5096"/>
              <a:gd name="T66" fmla="*/ 3288 h 3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96" h="3288">
                <a:moveTo>
                  <a:pt x="2296" y="120"/>
                </a:moveTo>
                <a:cubicBezTo>
                  <a:pt x="2440" y="164"/>
                  <a:pt x="2584" y="208"/>
                  <a:pt x="2680" y="312"/>
                </a:cubicBezTo>
                <a:cubicBezTo>
                  <a:pt x="2776" y="416"/>
                  <a:pt x="2760" y="648"/>
                  <a:pt x="2872" y="744"/>
                </a:cubicBezTo>
                <a:cubicBezTo>
                  <a:pt x="2984" y="840"/>
                  <a:pt x="3272" y="768"/>
                  <a:pt x="3352" y="888"/>
                </a:cubicBezTo>
                <a:cubicBezTo>
                  <a:pt x="3432" y="1008"/>
                  <a:pt x="3296" y="1328"/>
                  <a:pt x="3352" y="1464"/>
                </a:cubicBezTo>
                <a:cubicBezTo>
                  <a:pt x="3408" y="1600"/>
                  <a:pt x="3616" y="1576"/>
                  <a:pt x="3688" y="1704"/>
                </a:cubicBezTo>
                <a:cubicBezTo>
                  <a:pt x="3760" y="1832"/>
                  <a:pt x="3600" y="2080"/>
                  <a:pt x="3784" y="2232"/>
                </a:cubicBezTo>
                <a:cubicBezTo>
                  <a:pt x="3968" y="2384"/>
                  <a:pt x="4600" y="2456"/>
                  <a:pt x="4792" y="2616"/>
                </a:cubicBezTo>
                <a:cubicBezTo>
                  <a:pt x="4984" y="2776"/>
                  <a:pt x="5096" y="3096"/>
                  <a:pt x="4936" y="3192"/>
                </a:cubicBezTo>
                <a:cubicBezTo>
                  <a:pt x="4776" y="3288"/>
                  <a:pt x="4248" y="3184"/>
                  <a:pt x="3832" y="3192"/>
                </a:cubicBezTo>
                <a:cubicBezTo>
                  <a:pt x="3416" y="3200"/>
                  <a:pt x="2976" y="3232"/>
                  <a:pt x="2440" y="3240"/>
                </a:cubicBezTo>
                <a:cubicBezTo>
                  <a:pt x="1904" y="3248"/>
                  <a:pt x="1008" y="3256"/>
                  <a:pt x="616" y="3240"/>
                </a:cubicBezTo>
                <a:cubicBezTo>
                  <a:pt x="224" y="3224"/>
                  <a:pt x="176" y="3232"/>
                  <a:pt x="88" y="3144"/>
                </a:cubicBezTo>
                <a:cubicBezTo>
                  <a:pt x="0" y="3056"/>
                  <a:pt x="0" y="2832"/>
                  <a:pt x="88" y="2712"/>
                </a:cubicBezTo>
                <a:cubicBezTo>
                  <a:pt x="176" y="2592"/>
                  <a:pt x="520" y="2552"/>
                  <a:pt x="616" y="2424"/>
                </a:cubicBezTo>
                <a:cubicBezTo>
                  <a:pt x="712" y="2296"/>
                  <a:pt x="544" y="2032"/>
                  <a:pt x="664" y="1944"/>
                </a:cubicBezTo>
                <a:cubicBezTo>
                  <a:pt x="784" y="1856"/>
                  <a:pt x="1208" y="2000"/>
                  <a:pt x="1336" y="1896"/>
                </a:cubicBezTo>
                <a:cubicBezTo>
                  <a:pt x="1464" y="1792"/>
                  <a:pt x="1368" y="1440"/>
                  <a:pt x="1432" y="1320"/>
                </a:cubicBezTo>
                <a:cubicBezTo>
                  <a:pt x="1496" y="1200"/>
                  <a:pt x="1616" y="1368"/>
                  <a:pt x="1720" y="1176"/>
                </a:cubicBezTo>
                <a:cubicBezTo>
                  <a:pt x="1824" y="984"/>
                  <a:pt x="1952" y="336"/>
                  <a:pt x="2056" y="168"/>
                </a:cubicBezTo>
                <a:cubicBezTo>
                  <a:pt x="2160" y="0"/>
                  <a:pt x="2252" y="84"/>
                  <a:pt x="2344" y="168"/>
                </a:cubicBezTo>
              </a:path>
            </a:pathLst>
          </a:custGeom>
          <a:gradFill rotWithShape="0">
            <a:gsLst>
              <a:gs pos="0">
                <a:schemeClr val="bg1"/>
              </a:gs>
              <a:gs pos="100000">
                <a:srgbClr val="CCFFFF"/>
              </a:gs>
            </a:gsLst>
            <a:lin ang="5400000" scaled="1"/>
          </a:gradFill>
          <a:ln w="25400">
            <a:solidFill>
              <a:schemeClr val="accent1"/>
            </a:solidFill>
            <a:miter lim="800000"/>
            <a:headEnd/>
            <a:tailEnd/>
          </a:ln>
        </p:spPr>
        <p:txBody>
          <a:bodyPr wrap="none"/>
          <a:lstStyle/>
          <a:p>
            <a:endParaRPr lang="nb-NO">
              <a:solidFill>
                <a:srgbClr val="FFFFFF"/>
              </a:solidFill>
            </a:endParaRPr>
          </a:p>
        </p:txBody>
      </p:sp>
      <p:sp>
        <p:nvSpPr>
          <p:cNvPr id="2154500" name="Text Box 4"/>
          <p:cNvSpPr txBox="1">
            <a:spLocks noChangeArrowheads="1"/>
          </p:cNvSpPr>
          <p:nvPr/>
        </p:nvSpPr>
        <p:spPr bwMode="auto">
          <a:xfrm>
            <a:off x="4143372" y="1904989"/>
            <a:ext cx="1219200" cy="457200"/>
          </a:xfrm>
          <a:prstGeom prst="rect">
            <a:avLst/>
          </a:prstGeom>
          <a:noFill/>
          <a:ln w="9525">
            <a:noFill/>
            <a:miter lim="800000"/>
            <a:headEnd/>
            <a:tailEnd/>
          </a:ln>
        </p:spPr>
        <p:txBody>
          <a:bodyPr>
            <a:spAutoFit/>
          </a:bodyPr>
          <a:lstStyle/>
          <a:p>
            <a:pPr algn="ctr">
              <a:spcBef>
                <a:spcPct val="50000"/>
              </a:spcBef>
            </a:pPr>
            <a:r>
              <a:rPr lang="nb-NO" dirty="0">
                <a:solidFill>
                  <a:srgbClr val="000000"/>
                </a:solidFill>
                <a:latin typeface="Tahoma" pitchFamily="34" charset="0"/>
              </a:rPr>
              <a:t>Visjon</a:t>
            </a:r>
          </a:p>
        </p:txBody>
      </p:sp>
      <p:sp>
        <p:nvSpPr>
          <p:cNvPr id="2154501" name="Text Box 5"/>
          <p:cNvSpPr txBox="1">
            <a:spLocks noChangeArrowheads="1"/>
          </p:cNvSpPr>
          <p:nvPr/>
        </p:nvSpPr>
        <p:spPr bwMode="auto">
          <a:xfrm>
            <a:off x="3740654" y="2599220"/>
            <a:ext cx="2024636" cy="457200"/>
          </a:xfrm>
          <a:prstGeom prst="rect">
            <a:avLst/>
          </a:prstGeom>
          <a:noFill/>
          <a:ln w="9525">
            <a:noFill/>
            <a:miter lim="800000"/>
            <a:headEnd/>
            <a:tailEnd/>
          </a:ln>
        </p:spPr>
        <p:txBody>
          <a:bodyPr wrap="square">
            <a:spAutoFit/>
          </a:bodyPr>
          <a:lstStyle/>
          <a:p>
            <a:pPr algn="ctr">
              <a:spcBef>
                <a:spcPct val="50000"/>
              </a:spcBef>
            </a:pPr>
            <a:r>
              <a:rPr lang="nb-NO" dirty="0">
                <a:solidFill>
                  <a:srgbClr val="000000"/>
                </a:solidFill>
                <a:latin typeface="Tahoma" pitchFamily="34" charset="0"/>
              </a:rPr>
              <a:t>Systemer</a:t>
            </a:r>
          </a:p>
        </p:txBody>
      </p:sp>
      <p:sp>
        <p:nvSpPr>
          <p:cNvPr id="2154502" name="Text Box 6"/>
          <p:cNvSpPr txBox="1">
            <a:spLocks noChangeArrowheads="1"/>
          </p:cNvSpPr>
          <p:nvPr/>
        </p:nvSpPr>
        <p:spPr bwMode="auto">
          <a:xfrm>
            <a:off x="3848100" y="2924908"/>
            <a:ext cx="1524000" cy="457200"/>
          </a:xfrm>
          <a:prstGeom prst="rect">
            <a:avLst/>
          </a:prstGeom>
          <a:noFill/>
          <a:ln w="9525">
            <a:noFill/>
            <a:miter lim="800000"/>
            <a:headEnd/>
            <a:tailEnd/>
          </a:ln>
        </p:spPr>
        <p:txBody>
          <a:bodyPr>
            <a:spAutoFit/>
          </a:bodyPr>
          <a:lstStyle/>
          <a:p>
            <a:pPr algn="ctr">
              <a:spcBef>
                <a:spcPct val="50000"/>
              </a:spcBef>
            </a:pPr>
            <a:r>
              <a:rPr lang="nb-NO" dirty="0">
                <a:solidFill>
                  <a:srgbClr val="000000"/>
                </a:solidFill>
                <a:latin typeface="Tahoma" pitchFamily="34" charset="0"/>
              </a:rPr>
              <a:t>Struktur</a:t>
            </a:r>
          </a:p>
        </p:txBody>
      </p:sp>
      <p:sp>
        <p:nvSpPr>
          <p:cNvPr id="29703" name="Freeform 7"/>
          <p:cNvSpPr>
            <a:spLocks/>
          </p:cNvSpPr>
          <p:nvPr/>
        </p:nvSpPr>
        <p:spPr bwMode="auto">
          <a:xfrm>
            <a:off x="304800" y="3352800"/>
            <a:ext cx="8610600" cy="419100"/>
          </a:xfrm>
          <a:custGeom>
            <a:avLst/>
            <a:gdLst>
              <a:gd name="T0" fmla="*/ 0 w 5424"/>
              <a:gd name="T1" fmla="*/ 2147483647 h 264"/>
              <a:gd name="T2" fmla="*/ 2147483647 w 5424"/>
              <a:gd name="T3" fmla="*/ 2147483647 h 264"/>
              <a:gd name="T4" fmla="*/ 2147483647 w 5424"/>
              <a:gd name="T5" fmla="*/ 2147483647 h 264"/>
              <a:gd name="T6" fmla="*/ 2147483647 w 5424"/>
              <a:gd name="T7" fmla="*/ 2147483647 h 264"/>
              <a:gd name="T8" fmla="*/ 2147483647 w 5424"/>
              <a:gd name="T9" fmla="*/ 2147483647 h 264"/>
              <a:gd name="T10" fmla="*/ 2147483647 w 5424"/>
              <a:gd name="T11" fmla="*/ 2147483647 h 264"/>
              <a:gd name="T12" fmla="*/ 2147483647 w 5424"/>
              <a:gd name="T13" fmla="*/ 2147483647 h 264"/>
              <a:gd name="T14" fmla="*/ 2147483647 w 5424"/>
              <a:gd name="T15" fmla="*/ 2147483647 h 264"/>
              <a:gd name="T16" fmla="*/ 2147483647 w 5424"/>
              <a:gd name="T17" fmla="*/ 2147483647 h 264"/>
              <a:gd name="T18" fmla="*/ 2147483647 w 5424"/>
              <a:gd name="T19" fmla="*/ 2147483647 h 264"/>
              <a:gd name="T20" fmla="*/ 2147483647 w 5424"/>
              <a:gd name="T21" fmla="*/ 2147483647 h 264"/>
              <a:gd name="T22" fmla="*/ 2147483647 w 5424"/>
              <a:gd name="T23" fmla="*/ 2147483647 h 264"/>
              <a:gd name="T24" fmla="*/ 2147483647 w 5424"/>
              <a:gd name="T25" fmla="*/ 2147483647 h 264"/>
              <a:gd name="T26" fmla="*/ 2147483647 w 5424"/>
              <a:gd name="T27" fmla="*/ 2147483647 h 264"/>
              <a:gd name="T28" fmla="*/ 2147483647 w 5424"/>
              <a:gd name="T29" fmla="*/ 2147483647 h 264"/>
              <a:gd name="T30" fmla="*/ 2147483647 w 5424"/>
              <a:gd name="T31" fmla="*/ 2147483647 h 264"/>
              <a:gd name="T32" fmla="*/ 2147483647 w 5424"/>
              <a:gd name="T33" fmla="*/ 2147483647 h 264"/>
              <a:gd name="T34" fmla="*/ 2147483647 w 5424"/>
              <a:gd name="T35" fmla="*/ 2147483647 h 264"/>
              <a:gd name="T36" fmla="*/ 2147483647 w 5424"/>
              <a:gd name="T37" fmla="*/ 2147483647 h 264"/>
              <a:gd name="T38" fmla="*/ 2147483647 w 5424"/>
              <a:gd name="T39" fmla="*/ 2147483647 h 264"/>
              <a:gd name="T40" fmla="*/ 2147483647 w 5424"/>
              <a:gd name="T41" fmla="*/ 2147483647 h 264"/>
              <a:gd name="T42" fmla="*/ 2147483647 w 5424"/>
              <a:gd name="T43" fmla="*/ 2147483647 h 264"/>
              <a:gd name="T44" fmla="*/ 2147483647 w 5424"/>
              <a:gd name="T45" fmla="*/ 2147483647 h 264"/>
              <a:gd name="T46" fmla="*/ 2147483647 w 5424"/>
              <a:gd name="T47" fmla="*/ 2147483647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4"/>
              <a:gd name="T73" fmla="*/ 0 h 264"/>
              <a:gd name="T74" fmla="*/ 5424 w 5424"/>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4" h="264">
                <a:moveTo>
                  <a:pt x="0" y="264"/>
                </a:moveTo>
                <a:cubicBezTo>
                  <a:pt x="36" y="184"/>
                  <a:pt x="72" y="104"/>
                  <a:pt x="144" y="72"/>
                </a:cubicBezTo>
                <a:cubicBezTo>
                  <a:pt x="216" y="40"/>
                  <a:pt x="344" y="56"/>
                  <a:pt x="432" y="72"/>
                </a:cubicBezTo>
                <a:cubicBezTo>
                  <a:pt x="520" y="88"/>
                  <a:pt x="576" y="152"/>
                  <a:pt x="672" y="168"/>
                </a:cubicBezTo>
                <a:cubicBezTo>
                  <a:pt x="768" y="184"/>
                  <a:pt x="920" y="184"/>
                  <a:pt x="1008" y="168"/>
                </a:cubicBezTo>
                <a:cubicBezTo>
                  <a:pt x="1096" y="152"/>
                  <a:pt x="1128" y="96"/>
                  <a:pt x="1200" y="72"/>
                </a:cubicBezTo>
                <a:cubicBezTo>
                  <a:pt x="1272" y="48"/>
                  <a:pt x="1368" y="16"/>
                  <a:pt x="1440" y="24"/>
                </a:cubicBezTo>
                <a:cubicBezTo>
                  <a:pt x="1512" y="32"/>
                  <a:pt x="1576" y="96"/>
                  <a:pt x="1632" y="120"/>
                </a:cubicBezTo>
                <a:cubicBezTo>
                  <a:pt x="1688" y="144"/>
                  <a:pt x="1720" y="176"/>
                  <a:pt x="1776" y="168"/>
                </a:cubicBezTo>
                <a:cubicBezTo>
                  <a:pt x="1832" y="160"/>
                  <a:pt x="1896" y="72"/>
                  <a:pt x="1968" y="72"/>
                </a:cubicBezTo>
                <a:cubicBezTo>
                  <a:pt x="2040" y="72"/>
                  <a:pt x="2096" y="168"/>
                  <a:pt x="2208" y="168"/>
                </a:cubicBezTo>
                <a:cubicBezTo>
                  <a:pt x="2320" y="168"/>
                  <a:pt x="2528" y="64"/>
                  <a:pt x="2640" y="72"/>
                </a:cubicBezTo>
                <a:cubicBezTo>
                  <a:pt x="2752" y="80"/>
                  <a:pt x="2800" y="224"/>
                  <a:pt x="2880" y="216"/>
                </a:cubicBezTo>
                <a:cubicBezTo>
                  <a:pt x="2960" y="208"/>
                  <a:pt x="3048" y="48"/>
                  <a:pt x="3120" y="24"/>
                </a:cubicBezTo>
                <a:cubicBezTo>
                  <a:pt x="3192" y="0"/>
                  <a:pt x="3240" y="56"/>
                  <a:pt x="3312" y="72"/>
                </a:cubicBezTo>
                <a:cubicBezTo>
                  <a:pt x="3384" y="88"/>
                  <a:pt x="3488" y="96"/>
                  <a:pt x="3552" y="120"/>
                </a:cubicBezTo>
                <a:cubicBezTo>
                  <a:pt x="3616" y="144"/>
                  <a:pt x="3616" y="232"/>
                  <a:pt x="3696" y="216"/>
                </a:cubicBezTo>
                <a:cubicBezTo>
                  <a:pt x="3776" y="200"/>
                  <a:pt x="3928" y="32"/>
                  <a:pt x="4032" y="24"/>
                </a:cubicBezTo>
                <a:cubicBezTo>
                  <a:pt x="4136" y="16"/>
                  <a:pt x="4232" y="152"/>
                  <a:pt x="4320" y="168"/>
                </a:cubicBezTo>
                <a:cubicBezTo>
                  <a:pt x="4408" y="184"/>
                  <a:pt x="4480" y="144"/>
                  <a:pt x="4560" y="120"/>
                </a:cubicBezTo>
                <a:cubicBezTo>
                  <a:pt x="4640" y="96"/>
                  <a:pt x="4728" y="24"/>
                  <a:pt x="4800" y="24"/>
                </a:cubicBezTo>
                <a:cubicBezTo>
                  <a:pt x="4872" y="24"/>
                  <a:pt x="4936" y="96"/>
                  <a:pt x="4992" y="120"/>
                </a:cubicBezTo>
                <a:cubicBezTo>
                  <a:pt x="5048" y="144"/>
                  <a:pt x="5064" y="184"/>
                  <a:pt x="5136" y="168"/>
                </a:cubicBezTo>
                <a:cubicBezTo>
                  <a:pt x="5208" y="152"/>
                  <a:pt x="5316" y="88"/>
                  <a:pt x="5424" y="24"/>
                </a:cubicBezTo>
              </a:path>
            </a:pathLst>
          </a:custGeom>
          <a:noFill/>
          <a:ln w="25400">
            <a:solidFill>
              <a:schemeClr val="tx1"/>
            </a:solidFill>
            <a:miter lim="800000"/>
            <a:headEnd/>
            <a:tailEnd/>
          </a:ln>
        </p:spPr>
        <p:txBody>
          <a:bodyPr wrap="none"/>
          <a:lstStyle/>
          <a:p>
            <a:endParaRPr lang="nb-NO">
              <a:solidFill>
                <a:srgbClr val="FFFFFF"/>
              </a:solidFill>
            </a:endParaRPr>
          </a:p>
        </p:txBody>
      </p:sp>
      <p:sp>
        <p:nvSpPr>
          <p:cNvPr id="2154504" name="Text Box 8"/>
          <p:cNvSpPr txBox="1">
            <a:spLocks noChangeArrowheads="1"/>
          </p:cNvSpPr>
          <p:nvPr/>
        </p:nvSpPr>
        <p:spPr bwMode="auto">
          <a:xfrm>
            <a:off x="3581400" y="3733800"/>
            <a:ext cx="2438400" cy="457200"/>
          </a:xfrm>
          <a:prstGeom prst="rect">
            <a:avLst/>
          </a:prstGeom>
          <a:noFill/>
          <a:ln w="9525">
            <a:noFill/>
            <a:miter lim="800000"/>
            <a:headEnd/>
            <a:tailEnd/>
          </a:ln>
        </p:spPr>
        <p:txBody>
          <a:bodyPr>
            <a:spAutoFit/>
          </a:bodyPr>
          <a:lstStyle/>
          <a:p>
            <a:pPr algn="ctr">
              <a:spcBef>
                <a:spcPct val="50000"/>
              </a:spcBef>
            </a:pPr>
            <a:r>
              <a:rPr lang="nb-NO">
                <a:solidFill>
                  <a:srgbClr val="000000"/>
                </a:solidFill>
                <a:latin typeface="Tahoma" pitchFamily="34" charset="0"/>
              </a:rPr>
              <a:t>-Tenkemåter</a:t>
            </a:r>
          </a:p>
        </p:txBody>
      </p:sp>
      <p:sp>
        <p:nvSpPr>
          <p:cNvPr id="2154505" name="Text Box 9"/>
          <p:cNvSpPr txBox="1">
            <a:spLocks noChangeArrowheads="1"/>
          </p:cNvSpPr>
          <p:nvPr/>
        </p:nvSpPr>
        <p:spPr bwMode="auto">
          <a:xfrm>
            <a:off x="3581400" y="4114800"/>
            <a:ext cx="3124200" cy="457200"/>
          </a:xfrm>
          <a:prstGeom prst="rect">
            <a:avLst/>
          </a:prstGeom>
          <a:noFill/>
          <a:ln w="9525">
            <a:noFill/>
            <a:miter lim="800000"/>
            <a:headEnd/>
            <a:tailEnd/>
          </a:ln>
        </p:spPr>
        <p:txBody>
          <a:bodyPr>
            <a:spAutoFit/>
          </a:bodyPr>
          <a:lstStyle/>
          <a:p>
            <a:pPr algn="ctr">
              <a:spcBef>
                <a:spcPct val="50000"/>
              </a:spcBef>
            </a:pPr>
            <a:r>
              <a:rPr lang="nb-NO" dirty="0" smtClean="0">
                <a:solidFill>
                  <a:srgbClr val="000000"/>
                </a:solidFill>
                <a:latin typeface="Tahoma" pitchFamily="34" charset="0"/>
              </a:rPr>
              <a:t>-Verdier </a:t>
            </a:r>
            <a:r>
              <a:rPr lang="nb-NO" dirty="0">
                <a:solidFill>
                  <a:srgbClr val="000000"/>
                </a:solidFill>
                <a:latin typeface="Tahoma" pitchFamily="34" charset="0"/>
              </a:rPr>
              <a:t>og normer</a:t>
            </a:r>
          </a:p>
        </p:txBody>
      </p:sp>
      <p:sp>
        <p:nvSpPr>
          <p:cNvPr id="2154506" name="Text Box 10"/>
          <p:cNvSpPr txBox="1">
            <a:spLocks noChangeArrowheads="1"/>
          </p:cNvSpPr>
          <p:nvPr/>
        </p:nvSpPr>
        <p:spPr bwMode="auto">
          <a:xfrm>
            <a:off x="3347864" y="4876800"/>
            <a:ext cx="3429000" cy="461665"/>
          </a:xfrm>
          <a:prstGeom prst="rect">
            <a:avLst/>
          </a:prstGeom>
          <a:noFill/>
          <a:ln w="9525">
            <a:noFill/>
            <a:miter lim="800000"/>
            <a:headEnd/>
            <a:tailEnd/>
          </a:ln>
        </p:spPr>
        <p:txBody>
          <a:bodyPr wrap="square">
            <a:spAutoFit/>
          </a:bodyPr>
          <a:lstStyle/>
          <a:p>
            <a:pPr algn="ctr">
              <a:spcBef>
                <a:spcPct val="50000"/>
              </a:spcBef>
            </a:pPr>
            <a:r>
              <a:rPr lang="nb-NO" dirty="0">
                <a:solidFill>
                  <a:srgbClr val="000000"/>
                </a:solidFill>
                <a:latin typeface="Tahoma" pitchFamily="34" charset="0"/>
              </a:rPr>
              <a:t>-</a:t>
            </a:r>
            <a:r>
              <a:rPr lang="nb-NO" dirty="0" smtClean="0">
                <a:solidFill>
                  <a:srgbClr val="000000"/>
                </a:solidFill>
                <a:latin typeface="Tahoma" pitchFamily="34" charset="0"/>
              </a:rPr>
              <a:t>Følelser - tilhørighet</a:t>
            </a:r>
            <a:endParaRPr lang="nb-NO" dirty="0">
              <a:solidFill>
                <a:srgbClr val="000000"/>
              </a:solidFill>
              <a:latin typeface="Tahoma" pitchFamily="34" charset="0"/>
            </a:endParaRPr>
          </a:p>
        </p:txBody>
      </p:sp>
      <p:sp>
        <p:nvSpPr>
          <p:cNvPr id="2154507" name="Text Box 11"/>
          <p:cNvSpPr txBox="1">
            <a:spLocks noChangeArrowheads="1"/>
          </p:cNvSpPr>
          <p:nvPr/>
        </p:nvSpPr>
        <p:spPr bwMode="auto">
          <a:xfrm>
            <a:off x="3581400" y="4495800"/>
            <a:ext cx="3006725" cy="457200"/>
          </a:xfrm>
          <a:prstGeom prst="rect">
            <a:avLst/>
          </a:prstGeom>
          <a:noFill/>
          <a:ln w="9525">
            <a:noFill/>
            <a:miter lim="800000"/>
            <a:headEnd/>
            <a:tailEnd/>
          </a:ln>
        </p:spPr>
        <p:txBody>
          <a:bodyPr>
            <a:spAutoFit/>
          </a:bodyPr>
          <a:lstStyle/>
          <a:p>
            <a:pPr algn="ctr">
              <a:spcBef>
                <a:spcPct val="50000"/>
              </a:spcBef>
            </a:pPr>
            <a:r>
              <a:rPr lang="nb-NO" dirty="0">
                <a:solidFill>
                  <a:srgbClr val="000000"/>
                </a:solidFill>
                <a:latin typeface="Tahoma" pitchFamily="34" charset="0"/>
              </a:rPr>
              <a:t>-</a:t>
            </a:r>
            <a:r>
              <a:rPr lang="nb-NO" dirty="0" smtClean="0">
                <a:solidFill>
                  <a:srgbClr val="000000"/>
                </a:solidFill>
                <a:latin typeface="Tahoma" pitchFamily="34" charset="0"/>
              </a:rPr>
              <a:t>Profesjonskultur</a:t>
            </a:r>
            <a:endParaRPr lang="nb-NO" dirty="0">
              <a:solidFill>
                <a:srgbClr val="000000"/>
              </a:solidFill>
              <a:latin typeface="Tahoma" pitchFamily="34" charset="0"/>
            </a:endParaRPr>
          </a:p>
        </p:txBody>
      </p:sp>
      <p:sp>
        <p:nvSpPr>
          <p:cNvPr id="2154508" name="Text Box 12"/>
          <p:cNvSpPr txBox="1">
            <a:spLocks noChangeArrowheads="1"/>
          </p:cNvSpPr>
          <p:nvPr/>
        </p:nvSpPr>
        <p:spPr bwMode="auto">
          <a:xfrm>
            <a:off x="3347864" y="5334000"/>
            <a:ext cx="3582888" cy="461665"/>
          </a:xfrm>
          <a:prstGeom prst="rect">
            <a:avLst/>
          </a:prstGeom>
          <a:noFill/>
          <a:ln w="9525">
            <a:noFill/>
            <a:miter lim="800000"/>
            <a:headEnd/>
            <a:tailEnd/>
          </a:ln>
        </p:spPr>
        <p:txBody>
          <a:bodyPr wrap="square">
            <a:spAutoFit/>
          </a:bodyPr>
          <a:lstStyle/>
          <a:p>
            <a:pPr algn="ctr">
              <a:spcBef>
                <a:spcPct val="50000"/>
              </a:spcBef>
            </a:pPr>
            <a:r>
              <a:rPr lang="nb-NO" dirty="0">
                <a:solidFill>
                  <a:srgbClr val="000000"/>
                </a:solidFill>
                <a:latin typeface="Tahoma" pitchFamily="34" charset="0"/>
              </a:rPr>
              <a:t>-</a:t>
            </a:r>
            <a:r>
              <a:rPr lang="nb-NO" dirty="0" smtClean="0">
                <a:solidFill>
                  <a:srgbClr val="000000"/>
                </a:solidFill>
                <a:latin typeface="Tahoma" pitchFamily="34" charset="0"/>
              </a:rPr>
              <a:t>Motivasjon </a:t>
            </a:r>
            <a:endParaRPr lang="nb-NO" dirty="0">
              <a:solidFill>
                <a:srgbClr val="000000"/>
              </a:solidFill>
              <a:latin typeface="Tahoma" pitchFamily="34" charset="0"/>
            </a:endParaRPr>
          </a:p>
        </p:txBody>
      </p:sp>
      <p:grpSp>
        <p:nvGrpSpPr>
          <p:cNvPr id="2" name="Group 13"/>
          <p:cNvGrpSpPr>
            <a:grpSpLocks/>
          </p:cNvGrpSpPr>
          <p:nvPr/>
        </p:nvGrpSpPr>
        <p:grpSpPr bwMode="auto">
          <a:xfrm>
            <a:off x="3581400" y="5791200"/>
            <a:ext cx="3429000" cy="762000"/>
            <a:chOff x="2256" y="3648"/>
            <a:chExt cx="2160" cy="480"/>
          </a:xfrm>
        </p:grpSpPr>
        <p:sp>
          <p:nvSpPr>
            <p:cNvPr id="29710" name="Text Box 14"/>
            <p:cNvSpPr txBox="1">
              <a:spLocks noChangeArrowheads="1"/>
            </p:cNvSpPr>
            <p:nvPr/>
          </p:nvSpPr>
          <p:spPr bwMode="auto">
            <a:xfrm>
              <a:off x="2256" y="3648"/>
              <a:ext cx="1536" cy="288"/>
            </a:xfrm>
            <a:prstGeom prst="rect">
              <a:avLst/>
            </a:prstGeom>
            <a:noFill/>
            <a:ln w="9525">
              <a:noFill/>
              <a:miter lim="800000"/>
              <a:headEnd/>
              <a:tailEnd/>
            </a:ln>
          </p:spPr>
          <p:txBody>
            <a:bodyPr>
              <a:spAutoFit/>
            </a:bodyPr>
            <a:lstStyle/>
            <a:p>
              <a:pPr algn="ctr">
                <a:spcBef>
                  <a:spcPct val="50000"/>
                </a:spcBef>
              </a:pPr>
              <a:r>
                <a:rPr lang="nb-NO" dirty="0" smtClean="0">
                  <a:solidFill>
                    <a:srgbClr val="000000"/>
                  </a:solidFill>
                  <a:latin typeface="Tahoma" pitchFamily="34" charset="0"/>
                </a:rPr>
                <a:t>-Kompetanse</a:t>
              </a:r>
              <a:endParaRPr lang="nb-NO" dirty="0">
                <a:solidFill>
                  <a:srgbClr val="000000"/>
                </a:solidFill>
                <a:latin typeface="Tahoma" pitchFamily="34" charset="0"/>
              </a:endParaRPr>
            </a:p>
          </p:txBody>
        </p:sp>
        <p:sp>
          <p:nvSpPr>
            <p:cNvPr id="29711" name="Text Box 15"/>
            <p:cNvSpPr txBox="1">
              <a:spLocks noChangeArrowheads="1"/>
            </p:cNvSpPr>
            <p:nvPr/>
          </p:nvSpPr>
          <p:spPr bwMode="auto">
            <a:xfrm>
              <a:off x="2880" y="3840"/>
              <a:ext cx="1536" cy="288"/>
            </a:xfrm>
            <a:prstGeom prst="rect">
              <a:avLst/>
            </a:prstGeom>
            <a:noFill/>
            <a:ln w="9525">
              <a:noFill/>
              <a:miter lim="800000"/>
              <a:headEnd/>
              <a:tailEnd/>
            </a:ln>
          </p:spPr>
          <p:txBody>
            <a:bodyPr>
              <a:spAutoFit/>
            </a:bodyPr>
            <a:lstStyle/>
            <a:p>
              <a:pPr algn="ctr">
                <a:spcBef>
                  <a:spcPct val="50000"/>
                </a:spcBef>
              </a:pPr>
              <a:r>
                <a:rPr lang="nb-NO">
                  <a:solidFill>
                    <a:srgbClr val="000000"/>
                  </a:solidFill>
                  <a:latin typeface="Tahoma" pitchFamily="34" charset="0"/>
                </a:rPr>
                <a:t>mm.</a:t>
              </a:r>
            </a:p>
          </p:txBody>
        </p:sp>
      </p:grpSp>
    </p:spTree>
    <p:extLst>
      <p:ext uri="{BB962C8B-B14F-4D97-AF65-F5344CB8AC3E}">
        <p14:creationId xmlns:p14="http://schemas.microsoft.com/office/powerpoint/2010/main" val="360339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Nye verktøy</a:t>
            </a:r>
            <a:endParaRPr lang="nb-NO" dirty="0"/>
          </a:p>
        </p:txBody>
      </p:sp>
      <p:sp>
        <p:nvSpPr>
          <p:cNvPr id="3" name="Plassholder for innhold 2"/>
          <p:cNvSpPr>
            <a:spLocks noGrp="1"/>
          </p:cNvSpPr>
          <p:nvPr>
            <p:ph idx="1"/>
          </p:nvPr>
        </p:nvSpPr>
        <p:spPr/>
        <p:txBody>
          <a:bodyPr/>
          <a:lstStyle/>
          <a:p>
            <a:r>
              <a:rPr lang="nb-NO" dirty="0"/>
              <a:t>Link: </a:t>
            </a:r>
            <a:r>
              <a:rPr lang="nb-NO" dirty="0">
                <a:hlinkClick r:id="rId2"/>
              </a:rPr>
              <a:t>https://</a:t>
            </a:r>
            <a:r>
              <a:rPr lang="nb-NO" dirty="0" smtClean="0">
                <a:hlinkClick r:id="rId2"/>
              </a:rPr>
              <a:t>www.youtube.com/watch?v=u9Dg-g7t2l4&amp;list=RDu9Dg-g7t2l4#t=0</a:t>
            </a:r>
            <a:endParaRPr lang="nb-NO" dirty="0" smtClean="0"/>
          </a:p>
          <a:p>
            <a:endParaRPr lang="nb-NO"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224" y="3640016"/>
            <a:ext cx="3783990" cy="279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58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Verdigrunnlag</a:t>
            </a:r>
            <a:endParaRPr lang="nb-NO" dirty="0"/>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5</a:t>
            </a:fld>
            <a:endParaRPr lang="nb-NO" dirty="0"/>
          </a:p>
        </p:txBody>
      </p:sp>
      <p:sp>
        <p:nvSpPr>
          <p:cNvPr id="5" name="Plassholder for bunntekst 4"/>
          <p:cNvSpPr>
            <a:spLocks noGrp="1"/>
          </p:cNvSpPr>
          <p:nvPr>
            <p:ph type="ftr" sz="quarter" idx="11"/>
          </p:nvPr>
        </p:nvSpPr>
        <p:spPr/>
        <p:txBody>
          <a:bodyPr/>
          <a:lstStyle/>
          <a:p>
            <a:r>
              <a:rPr lang="nb-NO" smtClean="0">
                <a:solidFill>
                  <a:srgbClr val="343433">
                    <a:lumMod val="75000"/>
                    <a:lumOff val="25000"/>
                  </a:srgbClr>
                </a:solidFill>
              </a:rPr>
              <a:t>Navn på seminar / </a:t>
            </a:r>
            <a:fld id="{82E6C4DA-FDBB-8D42-A3FA-923FAEFFCF67}" type="datetime1">
              <a:rPr lang="nb-NO" smtClean="0">
                <a:solidFill>
                  <a:srgbClr val="343433">
                    <a:lumMod val="75000"/>
                    <a:lumOff val="25000"/>
                  </a:srgbClr>
                </a:solidFill>
              </a:rPr>
              <a:pPr/>
              <a:t>09.10.2016</a:t>
            </a:fld>
            <a:endParaRPr lang="nb-NO">
              <a:solidFill>
                <a:srgbClr val="343433">
                  <a:lumMod val="75000"/>
                  <a:lumOff val="25000"/>
                </a:srgb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8057" y="2123954"/>
            <a:ext cx="1546069"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ktangel 5"/>
          <p:cNvSpPr/>
          <p:nvPr/>
        </p:nvSpPr>
        <p:spPr>
          <a:xfrm>
            <a:off x="1362807" y="1980200"/>
            <a:ext cx="4572000" cy="3600986"/>
          </a:xfrm>
          <a:prstGeom prst="rect">
            <a:avLst/>
          </a:prstGeom>
          <a:solidFill>
            <a:schemeClr val="accent5">
              <a:lumMod val="40000"/>
              <a:lumOff val="60000"/>
            </a:schemeClr>
          </a:solidFill>
        </p:spPr>
        <p:txBody>
          <a:bodyPr>
            <a:spAutoFit/>
          </a:bodyPr>
          <a:lstStyle/>
          <a:p>
            <a:pPr marL="342900" indent="-342900" algn="l" defTabSz="457200" eaLnBrk="1" fontAlgn="auto" hangingPunct="1">
              <a:spcBef>
                <a:spcPct val="20000"/>
              </a:spcBef>
              <a:spcAft>
                <a:spcPts val="0"/>
              </a:spcAft>
              <a:buFont typeface="Arial"/>
              <a:buChar char="•"/>
            </a:pPr>
            <a:r>
              <a:rPr lang="nb-NO" dirty="0">
                <a:solidFill>
                  <a:srgbClr val="7F7F7F"/>
                </a:solidFill>
                <a:latin typeface="Arial"/>
                <a:ea typeface="ＭＳ Ｐゴシック"/>
                <a:cs typeface="Arial"/>
              </a:rPr>
              <a:t>Uansett hva et barn har opplevd, har det mulighet til: </a:t>
            </a:r>
          </a:p>
          <a:p>
            <a:pPr marL="742950" lvl="1" indent="-285750" algn="l" defTabSz="457200" eaLnBrk="1" fontAlgn="auto" hangingPunct="1">
              <a:spcBef>
                <a:spcPct val="20000"/>
              </a:spcBef>
              <a:spcAft>
                <a:spcPts val="0"/>
              </a:spcAft>
              <a:buFont typeface="Arial"/>
              <a:buChar char="–"/>
            </a:pPr>
            <a:r>
              <a:rPr lang="nb-NO" sz="2000" dirty="0">
                <a:solidFill>
                  <a:srgbClr val="7F7F7F"/>
                </a:solidFill>
                <a:latin typeface="Arial"/>
                <a:ea typeface="ＭＳ Ｐゴシック"/>
                <a:cs typeface="Arial"/>
              </a:rPr>
              <a:t>utvikling og vekst</a:t>
            </a:r>
          </a:p>
          <a:p>
            <a:pPr marL="742950" lvl="1" indent="-285750" algn="l" defTabSz="457200" eaLnBrk="1" fontAlgn="auto" hangingPunct="1">
              <a:spcBef>
                <a:spcPct val="20000"/>
              </a:spcBef>
              <a:spcAft>
                <a:spcPts val="0"/>
              </a:spcAft>
              <a:buFont typeface="Arial"/>
              <a:buChar char="–"/>
            </a:pPr>
            <a:r>
              <a:rPr lang="nb-NO" sz="2000" dirty="0">
                <a:solidFill>
                  <a:srgbClr val="7F7F7F"/>
                </a:solidFill>
                <a:latin typeface="Arial"/>
                <a:ea typeface="ＭＳ Ｐゴシック"/>
                <a:cs typeface="Arial"/>
              </a:rPr>
              <a:t>et godt liv med meningsfullt innhold</a:t>
            </a:r>
          </a:p>
          <a:p>
            <a:pPr marL="742950" lvl="1" indent="-285750" algn="l" defTabSz="457200" eaLnBrk="1" fontAlgn="auto" hangingPunct="1">
              <a:spcBef>
                <a:spcPct val="20000"/>
              </a:spcBef>
              <a:spcAft>
                <a:spcPts val="0"/>
              </a:spcAft>
              <a:buFont typeface="Arial"/>
              <a:buChar char="–"/>
            </a:pPr>
            <a:r>
              <a:rPr lang="nb-NO" sz="2000" dirty="0">
                <a:solidFill>
                  <a:srgbClr val="7F7F7F"/>
                </a:solidFill>
                <a:latin typeface="Arial"/>
                <a:ea typeface="ＭＳ Ｐゴシック"/>
                <a:cs typeface="Arial"/>
              </a:rPr>
              <a:t>gode relasjoner til andre menneske</a:t>
            </a:r>
          </a:p>
          <a:p>
            <a:pPr marL="742950" lvl="1" indent="-285750" algn="l" defTabSz="457200" eaLnBrk="1" fontAlgn="auto" hangingPunct="1">
              <a:spcBef>
                <a:spcPct val="20000"/>
              </a:spcBef>
              <a:spcAft>
                <a:spcPts val="0"/>
              </a:spcAft>
              <a:buFont typeface="Arial"/>
              <a:buChar char="–"/>
            </a:pPr>
            <a:r>
              <a:rPr lang="nb-NO" sz="2000" dirty="0">
                <a:solidFill>
                  <a:srgbClr val="7F7F7F"/>
                </a:solidFill>
                <a:latin typeface="Arial"/>
                <a:ea typeface="ＭＳ Ｐゴシック"/>
                <a:cs typeface="Arial"/>
              </a:rPr>
              <a:t>å finne veier til helhet</a:t>
            </a:r>
          </a:p>
          <a:p>
            <a:pPr marL="742950" lvl="1" indent="-285750" algn="l" defTabSz="457200" eaLnBrk="1" fontAlgn="auto" hangingPunct="1">
              <a:spcBef>
                <a:spcPct val="20000"/>
              </a:spcBef>
              <a:spcAft>
                <a:spcPts val="0"/>
              </a:spcAft>
              <a:buFont typeface="Arial"/>
              <a:buChar char="–"/>
            </a:pPr>
            <a:r>
              <a:rPr lang="nb-NO" sz="2000" dirty="0">
                <a:solidFill>
                  <a:srgbClr val="7F7F7F"/>
                </a:solidFill>
                <a:latin typeface="Arial"/>
                <a:ea typeface="ＭＳ Ｐゴシック"/>
                <a:cs typeface="Arial"/>
              </a:rPr>
              <a:t>leve et godt liv med sårbarhet og ressurser</a:t>
            </a:r>
            <a:endParaRPr lang="nb-NO" sz="2800" dirty="0">
              <a:solidFill>
                <a:prstClr val="black">
                  <a:lumMod val="50000"/>
                  <a:lumOff val="50000"/>
                </a:prstClr>
              </a:solidFill>
              <a:latin typeface="Arial"/>
              <a:ea typeface="ＭＳ Ｐゴシック"/>
              <a:cs typeface="Arial"/>
            </a:endParaRPr>
          </a:p>
        </p:txBody>
      </p:sp>
    </p:spTree>
    <p:extLst>
      <p:ext uri="{BB962C8B-B14F-4D97-AF65-F5344CB8AC3E}">
        <p14:creationId xmlns:p14="http://schemas.microsoft.com/office/powerpoint/2010/main" val="79814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marL="342900" indent="-342900">
              <a:lnSpc>
                <a:spcPct val="100000"/>
              </a:lnSpc>
              <a:spcBef>
                <a:spcPts val="1200"/>
              </a:spcBef>
              <a:spcAft>
                <a:spcPts val="300"/>
              </a:spcAft>
            </a:pPr>
            <a:r>
              <a:rPr lang="nb-NO" sz="3200" b="1" kern="1600" dirty="0">
                <a:solidFill>
                  <a:srgbClr val="343433"/>
                </a:solidFill>
                <a:latin typeface="Cambria"/>
              </a:rPr>
              <a:t/>
            </a:r>
            <a:br>
              <a:rPr lang="nb-NO" sz="3200" b="1" kern="1600" dirty="0">
                <a:solidFill>
                  <a:srgbClr val="343433"/>
                </a:solidFill>
                <a:latin typeface="Cambria"/>
              </a:rPr>
            </a:br>
            <a:r>
              <a:rPr lang="nb-NO" sz="3600" dirty="0">
                <a:latin typeface="Times New Roman"/>
                <a:ea typeface="Times New Roman"/>
              </a:rPr>
              <a:t>Formålet med å implementere HandleKraft programmet i Bufetat:</a:t>
            </a:r>
            <a:br>
              <a:rPr lang="nb-NO" sz="3600" dirty="0">
                <a:latin typeface="Times New Roman"/>
                <a:ea typeface="Times New Roman"/>
              </a:rPr>
            </a:br>
            <a:endParaRPr lang="nb-NO" dirty="0"/>
          </a:p>
        </p:txBody>
      </p:sp>
      <p:sp>
        <p:nvSpPr>
          <p:cNvPr id="3" name="Plassholder for innhold 2"/>
          <p:cNvSpPr>
            <a:spLocks noGrp="1"/>
          </p:cNvSpPr>
          <p:nvPr>
            <p:ph idx="1"/>
          </p:nvPr>
        </p:nvSpPr>
        <p:spPr/>
        <p:txBody>
          <a:bodyPr/>
          <a:lstStyle/>
          <a:p>
            <a:pPr lvl="0">
              <a:spcAft>
                <a:spcPts val="0"/>
              </a:spcAft>
              <a:buFont typeface="Symbol"/>
              <a:buChar char=""/>
            </a:pPr>
            <a:r>
              <a:rPr lang="nb-NO" sz="2400" dirty="0" smtClean="0">
                <a:latin typeface="Times New Roman"/>
                <a:ea typeface="Times New Roman"/>
              </a:rPr>
              <a:t>Vi </a:t>
            </a:r>
            <a:r>
              <a:rPr lang="nb-NO" sz="2400" dirty="0">
                <a:latin typeface="Times New Roman"/>
                <a:ea typeface="Times New Roman"/>
              </a:rPr>
              <a:t>skal bli bedre til å forebygge krenkelser og overgrep i etatens tiltak</a:t>
            </a:r>
          </a:p>
          <a:p>
            <a:pPr lvl="0">
              <a:spcAft>
                <a:spcPts val="0"/>
              </a:spcAft>
              <a:buFont typeface="Symbol"/>
              <a:buChar char=""/>
            </a:pPr>
            <a:r>
              <a:rPr lang="nb-NO" sz="2400" dirty="0">
                <a:latin typeface="Times New Roman"/>
                <a:ea typeface="Times New Roman"/>
              </a:rPr>
              <a:t>Vi skal bli bedre til å møte utsatte barn og unge på en god måte</a:t>
            </a:r>
          </a:p>
          <a:p>
            <a:endParaRPr lang="nb-NO" dirty="0"/>
          </a:p>
        </p:txBody>
      </p:sp>
      <p:sp>
        <p:nvSpPr>
          <p:cNvPr id="4" name="Plassholder for lysbildenummer 3"/>
          <p:cNvSpPr>
            <a:spLocks noGrp="1"/>
          </p:cNvSpPr>
          <p:nvPr>
            <p:ph type="sldNum" sz="quarter" idx="10"/>
          </p:nvPr>
        </p:nvSpPr>
        <p:spPr/>
        <p:txBody>
          <a:bodyPr/>
          <a:lstStyle/>
          <a:p>
            <a:fld id="{D7C81FA5-6162-7C4A-B640-40B81F5FEADC}" type="slidenum">
              <a:rPr lang="nb-NO" smtClean="0"/>
              <a:pPr/>
              <a:t>6</a:t>
            </a:fld>
            <a:endParaRPr lang="nb-NO" dirty="0"/>
          </a:p>
        </p:txBody>
      </p:sp>
      <p:sp>
        <p:nvSpPr>
          <p:cNvPr id="5" name="Plassholder for bunntekst 4"/>
          <p:cNvSpPr>
            <a:spLocks noGrp="1"/>
          </p:cNvSpPr>
          <p:nvPr>
            <p:ph type="ftr" sz="quarter" idx="11"/>
          </p:nvPr>
        </p:nvSpPr>
        <p:spPr/>
        <p:txBody>
          <a:bodyPr/>
          <a:lstStyle/>
          <a:p>
            <a:r>
              <a:rPr lang="nb-NO" smtClean="0"/>
              <a:t>Navn på seminar / </a:t>
            </a:r>
            <a:fld id="{82E6C4DA-FDBB-8D42-A3FA-923FAEFFCF67}" type="datetime1">
              <a:rPr lang="nb-NO" smtClean="0"/>
              <a:pPr/>
              <a:t>09.10.2016</a:t>
            </a:fld>
            <a:endParaRPr lang="nb-NO"/>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63182"/>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20" y="3996836"/>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72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86000" y="2182505"/>
            <a:ext cx="4572000" cy="2492990"/>
          </a:xfrm>
          <a:prstGeom prst="rect">
            <a:avLst/>
          </a:prstGeom>
        </p:spPr>
        <p:txBody>
          <a:bodyPr>
            <a:spAutoFit/>
          </a:bodyPr>
          <a:lstStyle/>
          <a:p>
            <a:pPr algn="l"/>
            <a:r>
              <a:rPr lang="nb-NO" dirty="0">
                <a:latin typeface="FreightBig-Black"/>
              </a:rPr>
              <a:t>Satsing på traumebevisst omsorg gjennom HandleKraft</a:t>
            </a:r>
          </a:p>
          <a:p>
            <a:pPr algn="l"/>
            <a:r>
              <a:rPr lang="nb-NO" sz="5400" dirty="0">
                <a:latin typeface="SceneStd-Medium"/>
              </a:rPr>
              <a:t>Fra refleks</a:t>
            </a:r>
          </a:p>
          <a:p>
            <a:pPr algn="l"/>
            <a:r>
              <a:rPr lang="nb-NO" sz="5400" dirty="0">
                <a:latin typeface="SceneStd-Medium"/>
              </a:rPr>
              <a:t>til refleksjon</a:t>
            </a:r>
            <a:endParaRPr lang="nb-N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969" y="4551485"/>
            <a:ext cx="2286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47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Utviklingstraumatisering </a:t>
            </a:r>
            <a:br>
              <a:rPr lang="nb-NO" dirty="0" smtClean="0"/>
            </a:br>
            <a:r>
              <a:rPr lang="nb-NO" sz="2000" dirty="0" err="1" smtClean="0">
                <a:solidFill>
                  <a:prstClr val="black">
                    <a:lumMod val="50000"/>
                    <a:lumOff val="50000"/>
                  </a:prstClr>
                </a:solidFill>
                <a:ea typeface="+mn-ea"/>
                <a:cs typeface="+mn-cs"/>
              </a:rPr>
              <a:t>Developmental</a:t>
            </a:r>
            <a:r>
              <a:rPr lang="nb-NO" sz="2000" dirty="0" smtClean="0">
                <a:solidFill>
                  <a:prstClr val="black">
                    <a:lumMod val="50000"/>
                    <a:lumOff val="50000"/>
                  </a:prstClr>
                </a:solidFill>
                <a:ea typeface="+mn-ea"/>
                <a:cs typeface="+mn-cs"/>
              </a:rPr>
              <a:t> </a:t>
            </a:r>
            <a:r>
              <a:rPr lang="nb-NO" sz="2000" dirty="0">
                <a:solidFill>
                  <a:prstClr val="black">
                    <a:lumMod val="50000"/>
                    <a:lumOff val="50000"/>
                  </a:prstClr>
                </a:solidFill>
                <a:ea typeface="+mn-ea"/>
                <a:cs typeface="+mn-cs"/>
              </a:rPr>
              <a:t>Trauma </a:t>
            </a:r>
            <a:r>
              <a:rPr lang="nb-NO" sz="2000" dirty="0" err="1">
                <a:solidFill>
                  <a:prstClr val="black">
                    <a:lumMod val="50000"/>
                    <a:lumOff val="50000"/>
                  </a:prstClr>
                </a:solidFill>
                <a:ea typeface="+mn-ea"/>
                <a:cs typeface="+mn-cs"/>
              </a:rPr>
              <a:t>Disorder</a:t>
            </a:r>
            <a:r>
              <a:rPr lang="nb-NO" sz="2000" dirty="0">
                <a:solidFill>
                  <a:prstClr val="black">
                    <a:lumMod val="50000"/>
                    <a:lumOff val="50000"/>
                  </a:prstClr>
                </a:solidFill>
                <a:ea typeface="+mn-ea"/>
                <a:cs typeface="+mn-cs"/>
              </a:rPr>
              <a:t>, DTD</a:t>
            </a:r>
            <a:endParaRPr lang="nb-NO" dirty="0"/>
          </a:p>
        </p:txBody>
      </p:sp>
      <p:sp>
        <p:nvSpPr>
          <p:cNvPr id="3" name="Plassholder for innhold 2"/>
          <p:cNvSpPr>
            <a:spLocks noGrp="1"/>
          </p:cNvSpPr>
          <p:nvPr>
            <p:ph idx="1"/>
          </p:nvPr>
        </p:nvSpPr>
        <p:spPr/>
        <p:txBody>
          <a:bodyPr/>
          <a:lstStyle/>
          <a:p>
            <a:r>
              <a:rPr lang="nb-NO" dirty="0" smtClean="0"/>
              <a:t>,</a:t>
            </a:r>
            <a:endParaRPr lang="nb-NO" dirty="0"/>
          </a:p>
        </p:txBody>
      </p:sp>
      <p:pic>
        <p:nvPicPr>
          <p:cNvPr id="4" name="Bilde 3" descr="5_komplekse_bakgr_hvit.jpg"/>
          <p:cNvPicPr>
            <a:picLocks noChangeAspect="1"/>
          </p:cNvPicPr>
          <p:nvPr/>
        </p:nvPicPr>
        <p:blipFill rotWithShape="1">
          <a:blip r:embed="rId2">
            <a:extLst>
              <a:ext uri="{28A0092B-C50C-407E-A947-70E740481C1C}">
                <a14:useLocalDpi xmlns:a14="http://schemas.microsoft.com/office/drawing/2010/main" val="0"/>
              </a:ext>
            </a:extLst>
          </a:blip>
          <a:srcRect b="3301"/>
          <a:stretch/>
        </p:blipFill>
        <p:spPr>
          <a:xfrm>
            <a:off x="2106705" y="1439333"/>
            <a:ext cx="5498353" cy="4231655"/>
          </a:xfrm>
          <a:prstGeom prst="rect">
            <a:avLst/>
          </a:prstGeom>
        </p:spPr>
      </p:pic>
    </p:spTree>
    <p:extLst>
      <p:ext uri="{BB962C8B-B14F-4D97-AF65-F5344CB8AC3E}">
        <p14:creationId xmlns:p14="http://schemas.microsoft.com/office/powerpoint/2010/main" val="15000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t>
            </a:r>
            <a:endParaRPr lang="nb-NO" dirty="0"/>
          </a:p>
        </p:txBody>
      </p:sp>
      <p:sp>
        <p:nvSpPr>
          <p:cNvPr id="3" name="Plassholder for innhold 2"/>
          <p:cNvSpPr>
            <a:spLocks noGrp="1"/>
          </p:cNvSpPr>
          <p:nvPr>
            <p:ph idx="1"/>
          </p:nvPr>
        </p:nvSpPr>
        <p:spPr/>
        <p:txBody>
          <a:bodyPr/>
          <a:lstStyle/>
          <a:p>
            <a:r>
              <a:rPr lang="nb-NO" dirty="0" smtClean="0"/>
              <a:t>,</a:t>
            </a:r>
            <a:endParaRPr lang="nb-NO" dirty="0"/>
          </a:p>
        </p:txBody>
      </p:sp>
      <p:pic>
        <p:nvPicPr>
          <p:cNvPr id="2050" name="Picture 2" descr="C:\Users\frmel\AppData\Local\Microsoft\Windows\Temporary Internet Files\Content.Outlook\4I066WSY\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111" y="0"/>
            <a:ext cx="53057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48853"/>
      </p:ext>
    </p:extLst>
  </p:cSld>
  <p:clrMapOvr>
    <a:masterClrMapping/>
  </p:clrMapOvr>
</p:sld>
</file>

<file path=ppt/theme/theme1.xml><?xml version="1.0" encoding="utf-8"?>
<a:theme xmlns:a="http://schemas.openxmlformats.org/drawingml/2006/main" name="institusjonskonferansen 2016">
  <a:themeElements>
    <a:clrScheme name="Bufetat og fosterhjem">
      <a:dk1>
        <a:srgbClr val="FFFFFF"/>
      </a:dk1>
      <a:lt1>
        <a:srgbClr val="DDECE2"/>
      </a:lt1>
      <a:dk2>
        <a:srgbClr val="343433"/>
      </a:dk2>
      <a:lt2>
        <a:srgbClr val="97B0AC"/>
      </a:lt2>
      <a:accent1>
        <a:srgbClr val="EA4F00"/>
      </a:accent1>
      <a:accent2>
        <a:srgbClr val="EBF4EE"/>
      </a:accent2>
      <a:accent3>
        <a:srgbClr val="514E86"/>
      </a:accent3>
      <a:accent4>
        <a:srgbClr val="FFCF01"/>
      </a:accent4>
      <a:accent5>
        <a:srgbClr val="008B99"/>
      </a:accent5>
      <a:accent6>
        <a:srgbClr val="94A545"/>
      </a:accent6>
      <a:hlink>
        <a:srgbClr val="EA4F00"/>
      </a:hlink>
      <a:folHlink>
        <a:srgbClr val="0E6045"/>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extLst/>
      </a:spPr>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200" b="0" i="0" u="none" strike="noStrike" cap="none" normalizeH="0" baseline="0" smtClean="0">
            <a:ln>
              <a:noFill/>
            </a:ln>
            <a:solidFill>
              <a:schemeClr val="tx2"/>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a:spPr>
      <a:bodyPr vert="horz" wrap="square" lIns="0" tIns="0" rIns="0" bIns="0" numCol="1" rtlCol="0" anchor="t" anchorCtr="0" compatLnSpc="1">
        <a:prstTxWarp prst="textNoShape">
          <a:avLst/>
        </a:prstTxWarp>
        <a:spAutoFit/>
      </a:bodyPr>
      <a:lstStyle>
        <a:defPPr algn="l">
          <a:defRPr sz="2200" dirty="0" err="1" smtClean="0">
            <a:solidFill>
              <a:schemeClr val="tx2"/>
            </a:solidFill>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sjon2" id="{BFC52830-380B-3044-B6EE-E6032FDAE123}" vid="{58B23FBA-7E55-9344-917B-F0C30C679EB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ufetat">
  <a:themeElements>
    <a:clrScheme name="Bufetat og fosterhjem">
      <a:dk1>
        <a:srgbClr val="FFFFFF"/>
      </a:dk1>
      <a:lt1>
        <a:srgbClr val="DDECE2"/>
      </a:lt1>
      <a:dk2>
        <a:srgbClr val="343433"/>
      </a:dk2>
      <a:lt2>
        <a:srgbClr val="97B0AC"/>
      </a:lt2>
      <a:accent1>
        <a:srgbClr val="EA4F00"/>
      </a:accent1>
      <a:accent2>
        <a:srgbClr val="EBF4EE"/>
      </a:accent2>
      <a:accent3>
        <a:srgbClr val="514E86"/>
      </a:accent3>
      <a:accent4>
        <a:srgbClr val="FFCF01"/>
      </a:accent4>
      <a:accent5>
        <a:srgbClr val="008B99"/>
      </a:accent5>
      <a:accent6>
        <a:srgbClr val="94A545"/>
      </a:accent6>
      <a:hlink>
        <a:srgbClr val="EA4F00"/>
      </a:hlink>
      <a:folHlink>
        <a:srgbClr val="0E6045"/>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extLst/>
      </a:spPr>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200" b="0" i="0" u="none" strike="noStrike" cap="none" normalizeH="0" baseline="0" smtClean="0">
            <a:ln>
              <a:noFill/>
            </a:ln>
            <a:solidFill>
              <a:schemeClr val="tx2"/>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a:spPr>
      <a:bodyPr vert="horz" wrap="square" lIns="0" tIns="0" rIns="0" bIns="0" numCol="1" rtlCol="0" anchor="t" anchorCtr="0" compatLnSpc="1">
        <a:prstTxWarp prst="textNoShape">
          <a:avLst/>
        </a:prstTxWarp>
        <a:spAutoFit/>
      </a:bodyPr>
      <a:lstStyle>
        <a:defPPr algn="l">
          <a:defRPr sz="2200" dirty="0" err="1" smtClean="0">
            <a:solidFill>
              <a:schemeClr val="tx2"/>
            </a:solidFill>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sjon2" id="{BFC52830-380B-3044-B6EE-E6032FDAE123}" vid="{58B23FBA-7E55-9344-917B-F0C30C679EBB}"/>
    </a:ext>
  </a:extLst>
</a:theme>
</file>

<file path=ppt/theme/theme5.xml><?xml version="1.0" encoding="utf-8"?>
<a:theme xmlns:a="http://schemas.openxmlformats.org/drawingml/2006/main" name="2_institusjonskonferansen 2016">
  <a:themeElements>
    <a:clrScheme name="Bufetat og fosterhjem">
      <a:dk1>
        <a:srgbClr val="FFFFFF"/>
      </a:dk1>
      <a:lt1>
        <a:srgbClr val="DDECE2"/>
      </a:lt1>
      <a:dk2>
        <a:srgbClr val="343433"/>
      </a:dk2>
      <a:lt2>
        <a:srgbClr val="97B0AC"/>
      </a:lt2>
      <a:accent1>
        <a:srgbClr val="EA4F00"/>
      </a:accent1>
      <a:accent2>
        <a:srgbClr val="EBF4EE"/>
      </a:accent2>
      <a:accent3>
        <a:srgbClr val="514E86"/>
      </a:accent3>
      <a:accent4>
        <a:srgbClr val="FFCF01"/>
      </a:accent4>
      <a:accent5>
        <a:srgbClr val="008B99"/>
      </a:accent5>
      <a:accent6>
        <a:srgbClr val="94A545"/>
      </a:accent6>
      <a:hlink>
        <a:srgbClr val="EA4F00"/>
      </a:hlink>
      <a:folHlink>
        <a:srgbClr val="0E6045"/>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extLst/>
      </a:spPr>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200" b="0" i="0" u="none" strike="noStrike" cap="none" normalizeH="0" baseline="0" smtClean="0">
            <a:ln>
              <a:noFill/>
            </a:ln>
            <a:solidFill>
              <a:schemeClr val="tx2"/>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a:spPr>
      <a:bodyPr vert="horz" wrap="square" lIns="0" tIns="0" rIns="0" bIns="0" numCol="1" rtlCol="0" anchor="t" anchorCtr="0" compatLnSpc="1">
        <a:prstTxWarp prst="textNoShape">
          <a:avLst/>
        </a:prstTxWarp>
        <a:spAutoFit/>
      </a:bodyPr>
      <a:lstStyle>
        <a:defPPr algn="l">
          <a:defRPr sz="2200" dirty="0" err="1" smtClean="0">
            <a:solidFill>
              <a:schemeClr val="tx2"/>
            </a:solidFill>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sjon2" id="{BFC52830-380B-3044-B6EE-E6032FDAE123}" vid="{58B23FBA-7E55-9344-917B-F0C30C679EBB}"/>
    </a:ext>
  </a:extLst>
</a:theme>
</file>

<file path=ppt/theme/theme6.xml><?xml version="1.0" encoding="utf-8"?>
<a:theme xmlns:a="http://schemas.openxmlformats.org/drawingml/2006/main" name="2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institusjonskonferansen 2016</Template>
  <TotalTime>486</TotalTime>
  <Words>799</Words>
  <Application>Microsoft Office PowerPoint</Application>
  <PresentationFormat>Skjermfremvisning (4:3)</PresentationFormat>
  <Paragraphs>114</Paragraphs>
  <Slides>25</Slides>
  <Notes>0</Notes>
  <HiddenSlides>0</HiddenSlides>
  <MMClips>0</MMClips>
  <ScaleCrop>false</ScaleCrop>
  <HeadingPairs>
    <vt:vector size="6" baseType="variant">
      <vt:variant>
        <vt:lpstr>Tema</vt:lpstr>
      </vt:variant>
      <vt:variant>
        <vt:i4>6</vt:i4>
      </vt:variant>
      <vt:variant>
        <vt:lpstr>Innebygde OLE-servere</vt:lpstr>
      </vt:variant>
      <vt:variant>
        <vt:i4>1</vt:i4>
      </vt:variant>
      <vt:variant>
        <vt:lpstr>Lysbildetitler</vt:lpstr>
      </vt:variant>
      <vt:variant>
        <vt:i4>25</vt:i4>
      </vt:variant>
    </vt:vector>
  </HeadingPairs>
  <TitlesOfParts>
    <vt:vector size="32" baseType="lpstr">
      <vt:lpstr>institusjonskonferansen 2016</vt:lpstr>
      <vt:lpstr>Kontortema</vt:lpstr>
      <vt:lpstr>1_Kontortema</vt:lpstr>
      <vt:lpstr>2_Bufetat</vt:lpstr>
      <vt:lpstr>2_institusjonskonferansen 2016</vt:lpstr>
      <vt:lpstr>2_Kontortema</vt:lpstr>
      <vt:lpstr>Dokument</vt:lpstr>
      <vt:lpstr>Handlekraft</vt:lpstr>
      <vt:lpstr>Handler traumebevisst omsorg om atferd?</vt:lpstr>
      <vt:lpstr>Det organisatoriske isfjell</vt:lpstr>
      <vt:lpstr>Nye verktøy</vt:lpstr>
      <vt:lpstr>Verdigrunnlag</vt:lpstr>
      <vt:lpstr> Formålet med å implementere HandleKraft programmet i Bufetat: </vt:lpstr>
      <vt:lpstr>PowerPoint-presentasjon</vt:lpstr>
      <vt:lpstr>Utviklingstraumatisering  Developmental Trauma Disorder, DTD</vt:lpstr>
      <vt:lpstr>,</vt:lpstr>
      <vt:lpstr>PowerPoint-presentasjon</vt:lpstr>
      <vt:lpstr>PowerPoint-presentasjon</vt:lpstr>
      <vt:lpstr>Brukervennlighet </vt:lpstr>
      <vt:lpstr>Hva formidler vi og hvordan?</vt:lpstr>
      <vt:lpstr>Gjøre det komplekse enkelt å forstå</vt:lpstr>
      <vt:lpstr>Toleransevinduet</vt:lpstr>
      <vt:lpstr>PowerPoint-presentasjon</vt:lpstr>
      <vt:lpstr>Vekst </vt:lpstr>
      <vt:lpstr> Resultater : </vt:lpstr>
      <vt:lpstr>Resultater forts.</vt:lpstr>
      <vt:lpstr>Resultater forts</vt:lpstr>
      <vt:lpstr>,</vt:lpstr>
      <vt:lpstr>Resultater forts</vt:lpstr>
      <vt:lpstr>Endret atferd hos de voksne!</vt:lpstr>
      <vt:lpstr>Kjærlighet, trygghet og forståelse…</vt:lpstr>
      <vt:lpstr>Aftenbønn til redde barn</vt:lpstr>
    </vt:vector>
  </TitlesOfParts>
  <Company>Barne, Ungdoms og familiedirektoratet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Handlekraft</dc:title>
  <dc:creator>Fredrik Melander</dc:creator>
  <cp:lastModifiedBy>Ellen Galaasen</cp:lastModifiedBy>
  <cp:revision>22</cp:revision>
  <dcterms:created xsi:type="dcterms:W3CDTF">2016-09-28T09:17:57Z</dcterms:created>
  <dcterms:modified xsi:type="dcterms:W3CDTF">2016-10-09T15:39:37Z</dcterms:modified>
</cp:coreProperties>
</file>