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61" r:id="rId2"/>
    <p:sldMasterId id="2147483817" r:id="rId3"/>
  </p:sldMasterIdLst>
  <p:notesMasterIdLst>
    <p:notesMasterId r:id="rId12"/>
  </p:notesMasterIdLst>
  <p:handoutMasterIdLst>
    <p:handoutMasterId r:id="rId13"/>
  </p:handoutMasterIdLst>
  <p:sldIdLst>
    <p:sldId id="825" r:id="rId4"/>
    <p:sldId id="826" r:id="rId5"/>
    <p:sldId id="838" r:id="rId6"/>
    <p:sldId id="827" r:id="rId7"/>
    <p:sldId id="828" r:id="rId8"/>
    <p:sldId id="843" r:id="rId9"/>
    <p:sldId id="844" r:id="rId10"/>
    <p:sldId id="842" r:id="rId11"/>
  </p:sldIdLst>
  <p:sldSz cx="9144000" cy="6858000" type="screen4x3"/>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03E"/>
    <a:srgbClr val="FFFFCC"/>
    <a:srgbClr val="CCECFF"/>
    <a:srgbClr val="FFFF99"/>
    <a:srgbClr val="FF7C80"/>
    <a:srgbClr val="FFCCFF"/>
    <a:srgbClr val="E29B4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99" d="100"/>
          <a:sy n="99" d="100"/>
        </p:scale>
        <p:origin x="-1866" y="-96"/>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6499"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817AFDA-E24F-461B-A7F9-92D484F6F075}" type="datetimeFigureOut">
              <a:rPr lang="en-GB"/>
              <a:pPr>
                <a:defRPr/>
              </a:pPr>
              <a:t>10/05/2017</a:t>
            </a:fld>
            <a:endParaRPr lang="en-GB"/>
          </a:p>
        </p:txBody>
      </p:sp>
      <p:sp>
        <p:nvSpPr>
          <p:cNvPr id="106500"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6501"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25B052-9C92-46FA-8C79-20119B53BFD6}" type="slidenum">
              <a:rPr lang="en-GB"/>
              <a:pPr>
                <a:defRPr/>
              </a:pPr>
              <a:t>‹#›</a:t>
            </a:fld>
            <a:endParaRPr lang="en-GB"/>
          </a:p>
        </p:txBody>
      </p:sp>
    </p:spTree>
    <p:extLst>
      <p:ext uri="{BB962C8B-B14F-4D97-AF65-F5344CB8AC3E}">
        <p14:creationId xmlns:p14="http://schemas.microsoft.com/office/powerpoint/2010/main" val="2858946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b-NO"/>
          </a:p>
        </p:txBody>
      </p:sp>
      <p:sp>
        <p:nvSpPr>
          <p:cNvPr id="3" name="Plassholder for dato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CBAADD-7C9D-4DDE-AEC4-9ED4E9913A61}" type="datetimeFigureOut">
              <a:rPr lang="nb-NO"/>
              <a:pPr>
                <a:defRPr/>
              </a:pPr>
              <a:t>10.05.2017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b-NO"/>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69FDA9-734E-4F28-851E-A4391681FEDA}" type="slidenum">
              <a:rPr lang="nb-NO"/>
              <a:pPr>
                <a:defRPr/>
              </a:pPr>
              <a:t>‹#›</a:t>
            </a:fld>
            <a:endParaRPr lang="nb-NO"/>
          </a:p>
        </p:txBody>
      </p:sp>
    </p:spTree>
    <p:extLst>
      <p:ext uri="{BB962C8B-B14F-4D97-AF65-F5344CB8AC3E}">
        <p14:creationId xmlns:p14="http://schemas.microsoft.com/office/powerpoint/2010/main" val="2931366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163786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099" y="9429751"/>
            <a:ext cx="2944958" cy="496888"/>
          </a:xfrm>
          <a:prstGeom prst="rect">
            <a:avLst/>
          </a:prstGeom>
          <a:noFill/>
          <a:ln w="9525">
            <a:noFill/>
            <a:miter lim="800000"/>
            <a:headEnd/>
            <a:tailEnd/>
          </a:ln>
        </p:spPr>
        <p:txBody>
          <a:bodyPr lIns="90408" tIns="45204" rIns="90408" bIns="45204" anchor="b"/>
          <a:lstStyle/>
          <a:p>
            <a:pPr algn="r" defTabSz="902665"/>
            <a:fld id="{EC6F9A20-4BDF-4BF2-825F-15E27D3251FA}" type="slidenum">
              <a:rPr lang="nb-NO" sz="1200">
                <a:solidFill>
                  <a:prstClr val="black"/>
                </a:solidFill>
                <a:ea typeface="ＭＳ Ｐゴシック" pitchFamily="34" charset="-128"/>
              </a:rPr>
              <a:pPr algn="r" defTabSz="902665"/>
              <a:t>2</a:t>
            </a:fld>
            <a:endParaRPr lang="nb-NO" sz="1200" dirty="0">
              <a:solidFill>
                <a:prstClr val="black"/>
              </a:solidFill>
              <a:ea typeface="ＭＳ Ｐゴシック" pitchFamily="34" charset="-128"/>
            </a:endParaRPr>
          </a:p>
        </p:txBody>
      </p:sp>
      <p:sp>
        <p:nvSpPr>
          <p:cNvPr id="33794" name="Rectangle 2"/>
          <p:cNvSpPr>
            <a:spLocks noGrp="1" noRot="1" noChangeAspect="1" noChangeArrowheads="1" noTextEdit="1"/>
          </p:cNvSpPr>
          <p:nvPr>
            <p:ph type="sldImg"/>
          </p:nvPr>
        </p:nvSpPr>
        <p:spPr bwMode="auto">
          <a:xfrm>
            <a:off x="920750" y="746125"/>
            <a:ext cx="4962525" cy="3722688"/>
          </a:xfrm>
          <a:noFill/>
          <a:ln>
            <a:solidFill>
              <a:srgbClr val="000000"/>
            </a:solidFill>
            <a:miter lim="800000"/>
            <a:headEnd/>
            <a:tailEnd/>
          </a:ln>
        </p:spPr>
      </p:sp>
      <p:sp>
        <p:nvSpPr>
          <p:cNvPr id="33795" name="Rectangle 3"/>
          <p:cNvSpPr>
            <a:spLocks noGrp="1" noChangeArrowheads="1"/>
          </p:cNvSpPr>
          <p:nvPr>
            <p:ph type="body" idx="1"/>
          </p:nvPr>
        </p:nvSpPr>
        <p:spPr bwMode="auto">
          <a:xfrm>
            <a:off x="679606" y="4716466"/>
            <a:ext cx="5438464" cy="4465637"/>
          </a:xfrm>
          <a:noFill/>
        </p:spPr>
        <p:txBody>
          <a:bodyPr wrap="square" lIns="90408" tIns="45204" rIns="90408" bIns="45204"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50004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51099" y="9429751"/>
            <a:ext cx="2944958" cy="496888"/>
          </a:xfrm>
          <a:prstGeom prst="rect">
            <a:avLst/>
          </a:prstGeom>
          <a:noFill/>
          <a:ln w="9525">
            <a:noFill/>
            <a:miter lim="800000"/>
            <a:headEnd/>
            <a:tailEnd/>
          </a:ln>
        </p:spPr>
        <p:txBody>
          <a:bodyPr lIns="90408" tIns="45204" rIns="90408" bIns="45204" anchor="b"/>
          <a:lstStyle/>
          <a:p>
            <a:pPr algn="r" defTabSz="902665"/>
            <a:fld id="{F5509B25-AFC7-44A7-81CE-95680B6059F3}" type="slidenum">
              <a:rPr lang="nb-NO" sz="1200">
                <a:solidFill>
                  <a:prstClr val="black"/>
                </a:solidFill>
                <a:ea typeface="ＭＳ Ｐゴシック" pitchFamily="34" charset="-128"/>
              </a:rPr>
              <a:pPr algn="r" defTabSz="902665"/>
              <a:t>4</a:t>
            </a:fld>
            <a:endParaRPr lang="nb-NO" sz="1200" dirty="0">
              <a:solidFill>
                <a:prstClr val="black"/>
              </a:solidFill>
              <a:ea typeface="ＭＳ Ｐゴシック" pitchFamily="34" charset="-128"/>
            </a:endParaRPr>
          </a:p>
        </p:txBody>
      </p:sp>
      <p:sp>
        <p:nvSpPr>
          <p:cNvPr id="35842" name="Rectangle 2"/>
          <p:cNvSpPr>
            <a:spLocks noGrp="1" noRot="1" noChangeAspect="1" noChangeArrowheads="1" noTextEdit="1"/>
          </p:cNvSpPr>
          <p:nvPr>
            <p:ph type="sldImg"/>
          </p:nvPr>
        </p:nvSpPr>
        <p:spPr bwMode="auto">
          <a:xfrm>
            <a:off x="920750" y="746125"/>
            <a:ext cx="4962525" cy="3722688"/>
          </a:xfrm>
          <a:noFill/>
          <a:ln>
            <a:solidFill>
              <a:srgbClr val="000000"/>
            </a:solidFill>
            <a:miter lim="800000"/>
            <a:headEnd/>
            <a:tailEnd/>
          </a:ln>
        </p:spPr>
      </p:sp>
      <p:sp>
        <p:nvSpPr>
          <p:cNvPr id="35843" name="Rectangle 3"/>
          <p:cNvSpPr>
            <a:spLocks noGrp="1" noChangeArrowheads="1"/>
          </p:cNvSpPr>
          <p:nvPr>
            <p:ph type="body" idx="1"/>
          </p:nvPr>
        </p:nvSpPr>
        <p:spPr bwMode="auto">
          <a:xfrm>
            <a:off x="679606" y="4716466"/>
            <a:ext cx="5438464" cy="4465637"/>
          </a:xfrm>
          <a:noFill/>
        </p:spPr>
        <p:txBody>
          <a:bodyPr wrap="square" lIns="90408" tIns="45204" rIns="90408" bIns="45204"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55100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51099" y="9429751"/>
            <a:ext cx="2944958" cy="496888"/>
          </a:xfrm>
          <a:prstGeom prst="rect">
            <a:avLst/>
          </a:prstGeom>
          <a:noFill/>
          <a:ln w="9525">
            <a:noFill/>
            <a:miter lim="800000"/>
            <a:headEnd/>
            <a:tailEnd/>
          </a:ln>
        </p:spPr>
        <p:txBody>
          <a:bodyPr lIns="90408" tIns="45204" rIns="90408" bIns="45204" anchor="b"/>
          <a:lstStyle/>
          <a:p>
            <a:pPr algn="r" defTabSz="902665"/>
            <a:fld id="{4B573C83-330C-4297-983C-3C91275590A9}" type="slidenum">
              <a:rPr lang="nb-NO" sz="1200">
                <a:solidFill>
                  <a:prstClr val="black"/>
                </a:solidFill>
                <a:ea typeface="ＭＳ Ｐゴシック" pitchFamily="34" charset="-128"/>
              </a:rPr>
              <a:pPr algn="r" defTabSz="902665"/>
              <a:t>5</a:t>
            </a:fld>
            <a:endParaRPr lang="nb-NO" sz="1200" dirty="0">
              <a:solidFill>
                <a:prstClr val="black"/>
              </a:solidFill>
              <a:ea typeface="ＭＳ Ｐゴシック" pitchFamily="34" charset="-128"/>
            </a:endParaRPr>
          </a:p>
        </p:txBody>
      </p:sp>
      <p:sp>
        <p:nvSpPr>
          <p:cNvPr id="37890" name="Rectangle 2"/>
          <p:cNvSpPr>
            <a:spLocks noGrp="1" noRot="1" noChangeAspect="1" noChangeArrowheads="1" noTextEdit="1"/>
          </p:cNvSpPr>
          <p:nvPr>
            <p:ph type="sldImg"/>
          </p:nvPr>
        </p:nvSpPr>
        <p:spPr bwMode="auto">
          <a:xfrm>
            <a:off x="920750" y="746125"/>
            <a:ext cx="4962525" cy="3722688"/>
          </a:xfrm>
          <a:noFill/>
          <a:ln>
            <a:solidFill>
              <a:srgbClr val="000000"/>
            </a:solidFill>
            <a:miter lim="800000"/>
            <a:headEnd/>
            <a:tailEnd/>
          </a:ln>
        </p:spPr>
      </p:sp>
      <p:sp>
        <p:nvSpPr>
          <p:cNvPr id="37891" name="Rectangle 3"/>
          <p:cNvSpPr>
            <a:spLocks noGrp="1" noChangeArrowheads="1"/>
          </p:cNvSpPr>
          <p:nvPr>
            <p:ph type="body" idx="1"/>
          </p:nvPr>
        </p:nvSpPr>
        <p:spPr bwMode="auto">
          <a:xfrm>
            <a:off x="679606" y="4716466"/>
            <a:ext cx="5438464" cy="4465637"/>
          </a:xfrm>
          <a:noFill/>
        </p:spPr>
        <p:txBody>
          <a:bodyPr wrap="square" lIns="90408" tIns="45204" rIns="90408" bIns="45204"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410334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51099" y="9429751"/>
            <a:ext cx="2944958" cy="496888"/>
          </a:xfrm>
          <a:prstGeom prst="rect">
            <a:avLst/>
          </a:prstGeom>
          <a:noFill/>
          <a:ln w="9525">
            <a:noFill/>
            <a:miter lim="800000"/>
            <a:headEnd/>
            <a:tailEnd/>
          </a:ln>
        </p:spPr>
        <p:txBody>
          <a:bodyPr lIns="90408" tIns="45204" rIns="90408" bIns="45204" anchor="b"/>
          <a:lstStyle/>
          <a:p>
            <a:pPr algn="r" defTabSz="902665"/>
            <a:fld id="{4B573C83-330C-4297-983C-3C91275590A9}" type="slidenum">
              <a:rPr lang="nb-NO" sz="1200">
                <a:solidFill>
                  <a:prstClr val="black"/>
                </a:solidFill>
                <a:ea typeface="ＭＳ Ｐゴシック" pitchFamily="34" charset="-128"/>
              </a:rPr>
              <a:pPr algn="r" defTabSz="902665"/>
              <a:t>6</a:t>
            </a:fld>
            <a:endParaRPr lang="nb-NO" sz="1200" dirty="0">
              <a:solidFill>
                <a:prstClr val="black"/>
              </a:solidFill>
              <a:ea typeface="ＭＳ Ｐゴシック" pitchFamily="34" charset="-128"/>
            </a:endParaRPr>
          </a:p>
        </p:txBody>
      </p:sp>
      <p:sp>
        <p:nvSpPr>
          <p:cNvPr id="37890" name="Rectangle 2"/>
          <p:cNvSpPr>
            <a:spLocks noGrp="1" noRot="1" noChangeAspect="1" noChangeArrowheads="1" noTextEdit="1"/>
          </p:cNvSpPr>
          <p:nvPr>
            <p:ph type="sldImg"/>
          </p:nvPr>
        </p:nvSpPr>
        <p:spPr bwMode="auto">
          <a:xfrm>
            <a:off x="920750" y="746125"/>
            <a:ext cx="4962525" cy="3722688"/>
          </a:xfrm>
          <a:noFill/>
          <a:ln>
            <a:solidFill>
              <a:srgbClr val="000000"/>
            </a:solidFill>
            <a:miter lim="800000"/>
            <a:headEnd/>
            <a:tailEnd/>
          </a:ln>
        </p:spPr>
      </p:sp>
      <p:sp>
        <p:nvSpPr>
          <p:cNvPr id="37891" name="Rectangle 3"/>
          <p:cNvSpPr>
            <a:spLocks noGrp="1" noChangeArrowheads="1"/>
          </p:cNvSpPr>
          <p:nvPr>
            <p:ph type="body" idx="1"/>
          </p:nvPr>
        </p:nvSpPr>
        <p:spPr bwMode="auto">
          <a:xfrm>
            <a:off x="679606" y="4716466"/>
            <a:ext cx="5438464" cy="4465637"/>
          </a:xfrm>
          <a:noFill/>
        </p:spPr>
        <p:txBody>
          <a:bodyPr wrap="square" lIns="90408" tIns="45204" rIns="90408" bIns="45204"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410334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51099" y="9429751"/>
            <a:ext cx="2944958" cy="496888"/>
          </a:xfrm>
          <a:prstGeom prst="rect">
            <a:avLst/>
          </a:prstGeom>
          <a:noFill/>
          <a:ln w="9525">
            <a:noFill/>
            <a:miter lim="800000"/>
            <a:headEnd/>
            <a:tailEnd/>
          </a:ln>
        </p:spPr>
        <p:txBody>
          <a:bodyPr lIns="90408" tIns="45204" rIns="90408" bIns="45204" anchor="b"/>
          <a:lstStyle/>
          <a:p>
            <a:pPr algn="r" defTabSz="902665"/>
            <a:fld id="{4B573C83-330C-4297-983C-3C91275590A9}" type="slidenum">
              <a:rPr lang="nb-NO" sz="1200">
                <a:solidFill>
                  <a:prstClr val="black"/>
                </a:solidFill>
                <a:ea typeface="ＭＳ Ｐゴシック" pitchFamily="34" charset="-128"/>
              </a:rPr>
              <a:pPr algn="r" defTabSz="902665"/>
              <a:t>7</a:t>
            </a:fld>
            <a:endParaRPr lang="nb-NO" sz="1200" dirty="0">
              <a:solidFill>
                <a:prstClr val="black"/>
              </a:solidFill>
              <a:ea typeface="ＭＳ Ｐゴシック" pitchFamily="34" charset="-128"/>
            </a:endParaRPr>
          </a:p>
        </p:txBody>
      </p:sp>
      <p:sp>
        <p:nvSpPr>
          <p:cNvPr id="37890" name="Rectangle 2"/>
          <p:cNvSpPr>
            <a:spLocks noGrp="1" noRot="1" noChangeAspect="1" noChangeArrowheads="1" noTextEdit="1"/>
          </p:cNvSpPr>
          <p:nvPr>
            <p:ph type="sldImg"/>
          </p:nvPr>
        </p:nvSpPr>
        <p:spPr bwMode="auto">
          <a:xfrm>
            <a:off x="920750" y="746125"/>
            <a:ext cx="4962525" cy="3722688"/>
          </a:xfrm>
          <a:noFill/>
          <a:ln>
            <a:solidFill>
              <a:srgbClr val="000000"/>
            </a:solidFill>
            <a:miter lim="800000"/>
            <a:headEnd/>
            <a:tailEnd/>
          </a:ln>
        </p:spPr>
      </p:sp>
      <p:sp>
        <p:nvSpPr>
          <p:cNvPr id="37891" name="Rectangle 3"/>
          <p:cNvSpPr>
            <a:spLocks noGrp="1" noChangeArrowheads="1"/>
          </p:cNvSpPr>
          <p:nvPr>
            <p:ph type="body" idx="1"/>
          </p:nvPr>
        </p:nvSpPr>
        <p:spPr bwMode="auto">
          <a:xfrm>
            <a:off x="679606" y="4716466"/>
            <a:ext cx="5438464" cy="4465637"/>
          </a:xfrm>
          <a:noFill/>
        </p:spPr>
        <p:txBody>
          <a:bodyPr wrap="square" lIns="90408" tIns="45204" rIns="90408" bIns="45204"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410334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400761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10"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3" name="Text Placeholder 12"/>
          <p:cNvSpPr>
            <a:spLocks noGrp="1"/>
          </p:cNvSpPr>
          <p:nvPr>
            <p:ph type="body" sz="quarter" idx="11"/>
          </p:nvPr>
        </p:nvSpPr>
        <p:spPr>
          <a:xfrm>
            <a:off x="358032" y="6280448"/>
            <a:ext cx="8388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375762414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text slide">
    <p:spTree>
      <p:nvGrpSpPr>
        <p:cNvPr id="1" name=""/>
        <p:cNvGrpSpPr/>
        <p:nvPr/>
      </p:nvGrpSpPr>
      <p:grpSpPr>
        <a:xfrm>
          <a:off x="0" y="0"/>
          <a:ext cx="0" cy="0"/>
          <a:chOff x="0" y="0"/>
          <a:chExt cx="0" cy="0"/>
        </a:xfrm>
      </p:grpSpPr>
      <p:sp>
        <p:nvSpPr>
          <p:cNvPr id="23" name="Text Placeholder 12"/>
          <p:cNvSpPr>
            <a:spLocks noGrp="1"/>
          </p:cNvSpPr>
          <p:nvPr>
            <p:ph type="body" sz="quarter" idx="11"/>
          </p:nvPr>
        </p:nvSpPr>
        <p:spPr>
          <a:xfrm>
            <a:off x="365470" y="1442171"/>
            <a:ext cx="1864704" cy="4795220"/>
          </a:xfrm>
          <a:prstGeom prst="rect">
            <a:avLst/>
          </a:prstGeom>
        </p:spPr>
        <p:txBody>
          <a:bodyPr tIns="72000"/>
          <a:lstStyle>
            <a:lvl1pPr marL="85725" indent="-85725">
              <a:spcBef>
                <a:spcPts val="3000"/>
              </a:spcBef>
              <a:buClr>
                <a:schemeClr val="accent1"/>
              </a:buClr>
              <a:defRPr sz="1050" i="0">
                <a:latin typeface="Arial Narrow" pitchFamily="34" charset="0"/>
                <a:cs typeface="Arial" pitchFamily="34" charset="0"/>
              </a:defRPr>
            </a:lvl1pPr>
            <a:lvl2pPr marL="179388" indent="-93663">
              <a:buClr>
                <a:schemeClr val="accent1"/>
              </a:buClr>
              <a:buFont typeface="Verdana" pitchFamily="34" charset="0"/>
              <a:buChar char="–"/>
              <a:defRPr sz="900" i="0">
                <a:latin typeface="Arial Narrow" pitchFamily="34" charset="0"/>
                <a:cs typeface="Arial" pitchFamily="34" charset="0"/>
              </a:defRPr>
            </a:lvl2pPr>
            <a:lvl3pPr marL="268288" indent="-93663">
              <a:buClr>
                <a:schemeClr val="accent1"/>
              </a:buClr>
              <a:buFont typeface="Arial" pitchFamily="34" charset="0"/>
              <a:buChar char="−"/>
              <a:defRPr sz="900" i="0">
                <a:latin typeface="Arial Narrow" pitchFamily="34" charset="0"/>
                <a:cs typeface="Arial"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0"/>
            <a:endParaRPr lang="en-US" noProof="0" dirty="0" smtClean="0"/>
          </a:p>
        </p:txBody>
      </p:sp>
      <p:sp>
        <p:nvSpPr>
          <p:cNvPr id="28" name="Text Placeholder 12"/>
          <p:cNvSpPr>
            <a:spLocks noGrp="1"/>
          </p:cNvSpPr>
          <p:nvPr>
            <p:ph type="body" sz="quarter" idx="13"/>
          </p:nvPr>
        </p:nvSpPr>
        <p:spPr>
          <a:xfrm>
            <a:off x="5796362" y="1872003"/>
            <a:ext cx="2952000" cy="1917055"/>
          </a:xfrm>
          <a:prstGeom prst="rect">
            <a:avLst/>
          </a:prstGeom>
        </p:spPr>
        <p:txBody>
          <a:bodyPr/>
          <a:lstStyle>
            <a:lvl1pPr marL="182563" indent="-182563" algn="l" rtl="0" eaLnBrk="0" fontAlgn="base" hangingPunct="0">
              <a:spcBef>
                <a:spcPts val="600"/>
              </a:spcBef>
              <a:spcAft>
                <a:spcPct val="0"/>
              </a:spcAft>
              <a:buClr>
                <a:schemeClr val="accent1"/>
              </a:buClr>
              <a:buFont typeface="Wingdings" pitchFamily="2" charset="2"/>
              <a:buChar char="§"/>
              <a:defRPr lang="en-US" sz="1200" noProof="0" dirty="0" smtClean="0">
                <a:solidFill>
                  <a:schemeClr val="tx2"/>
                </a:solidFill>
                <a:latin typeface="Arial Narrow" pitchFamily="34" charset="0"/>
                <a:ea typeface="+mn-ea"/>
                <a:cs typeface="Arial" pitchFamily="34" charset="0"/>
              </a:defRPr>
            </a:lvl1pPr>
            <a:lvl2pPr marL="449263" indent="-203200" algn="l" rtl="0" eaLnBrk="0" fontAlgn="base" hangingPunct="0">
              <a:spcBef>
                <a:spcPts val="600"/>
              </a:spcBef>
              <a:spcAft>
                <a:spcPct val="0"/>
              </a:spcAft>
              <a:buClr>
                <a:schemeClr val="accent1"/>
              </a:buClr>
              <a:buFont typeface="Wingdings" pitchFamily="2" charset="2"/>
              <a:buChar char="§"/>
              <a:tabLst>
                <a:tab pos="449263" algn="l"/>
              </a:tabLst>
              <a:defRPr lang="en-US" sz="1000" noProof="0" dirty="0" smtClean="0">
                <a:solidFill>
                  <a:schemeClr val="tx2"/>
                </a:solidFill>
                <a:latin typeface="Arial Narrow" pitchFamily="34" charset="0"/>
                <a:ea typeface="+mn-ea"/>
                <a:cs typeface="Arial" pitchFamily="34" charset="0"/>
              </a:defRPr>
            </a:lvl2pPr>
            <a:lvl3pPr marL="714375" indent="-192088" algn="l" rtl="0" eaLnBrk="0" fontAlgn="base" hangingPunct="0">
              <a:spcBef>
                <a:spcPts val="600"/>
              </a:spcBef>
              <a:spcAft>
                <a:spcPct val="0"/>
              </a:spcAft>
              <a:buClr>
                <a:schemeClr val="accent1"/>
              </a:buClr>
              <a:buFont typeface="Wingdings" pitchFamily="2" charset="2"/>
              <a:buChar char="§"/>
              <a:defRPr lang="en-US" sz="900" noProof="0" dirty="0" smtClean="0">
                <a:solidFill>
                  <a:schemeClr val="tx2"/>
                </a:solidFill>
                <a:latin typeface="Arial Narrow" pitchFamily="34" charset="0"/>
                <a:ea typeface="+mn-ea"/>
                <a:cs typeface="Arial" pitchFamily="34" charset="0"/>
              </a:defRPr>
            </a:lvl3pPr>
            <a:lvl4pPr marL="989013" indent="-200025" algn="l" rtl="0" eaLnBrk="0" fontAlgn="base" hangingPunct="0">
              <a:spcBef>
                <a:spcPts val="600"/>
              </a:spcBef>
              <a:spcAft>
                <a:spcPct val="0"/>
              </a:spcAft>
              <a:buClr>
                <a:schemeClr val="accent1"/>
              </a:buClr>
              <a:buFont typeface="Wingdings" pitchFamily="2" charset="2"/>
              <a:buChar char="§"/>
              <a:defRPr lang="en-US" sz="700" noProof="0" dirty="0" smtClean="0">
                <a:solidFill>
                  <a:schemeClr val="tx2"/>
                </a:solidFill>
                <a:latin typeface="Arial Narrow" pitchFamily="34" charset="0"/>
                <a:ea typeface="+mn-ea"/>
                <a:cs typeface="Arial" pitchFamily="34" charset="0"/>
              </a:defRPr>
            </a:lvl4pPr>
            <a:lvl5pPr marL="1255713" indent="-177800" algn="l" rtl="0" eaLnBrk="0" fontAlgn="base" hangingPunct="0">
              <a:spcBef>
                <a:spcPts val="600"/>
              </a:spcBef>
              <a:spcAft>
                <a:spcPct val="0"/>
              </a:spcAft>
              <a:buClr>
                <a:schemeClr val="accent1"/>
              </a:buClr>
              <a:buFont typeface="Wingdings" pitchFamily="2" charset="2"/>
              <a:buChar char="§"/>
              <a:defRPr lang="en-US" sz="700" noProof="0" dirty="0">
                <a:solidFill>
                  <a:schemeClr val="tx2"/>
                </a:solidFill>
                <a:latin typeface="Arial Narrow"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9" name="Text Placeholder 12"/>
          <p:cNvSpPr>
            <a:spLocks noGrp="1"/>
          </p:cNvSpPr>
          <p:nvPr>
            <p:ph type="body" sz="quarter" idx="15"/>
          </p:nvPr>
        </p:nvSpPr>
        <p:spPr>
          <a:xfrm>
            <a:off x="5796580" y="1441355"/>
            <a:ext cx="2952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30" name="Text Placeholder 12"/>
          <p:cNvSpPr>
            <a:spLocks noGrp="1"/>
          </p:cNvSpPr>
          <p:nvPr>
            <p:ph type="body" sz="quarter" idx="10"/>
          </p:nvPr>
        </p:nvSpPr>
        <p:spPr>
          <a:xfrm>
            <a:off x="2484120" y="1870068"/>
            <a:ext cx="2952000" cy="1917055"/>
          </a:xfrm>
          <a:prstGeom prst="rect">
            <a:avLst/>
          </a:prstGeom>
        </p:spPr>
        <p:txBody>
          <a:bodyPr/>
          <a:lstStyle>
            <a:lvl1pPr marL="182563" indent="-182563">
              <a:buClr>
                <a:schemeClr val="accent1"/>
              </a:buClr>
              <a:defRPr sz="1200">
                <a:latin typeface="Arial Narrow" pitchFamily="34" charset="0"/>
                <a:cs typeface="Arial" pitchFamily="34" charset="0"/>
              </a:defRPr>
            </a:lvl1pPr>
            <a:lvl2pPr marL="449263" indent="-203200">
              <a:buClr>
                <a:schemeClr val="accent1"/>
              </a:buClr>
              <a:tabLst>
                <a:tab pos="449263" algn="l"/>
              </a:tabLst>
              <a:defRPr sz="1000">
                <a:latin typeface="Arial Narrow" pitchFamily="34" charset="0"/>
                <a:cs typeface="Arial" pitchFamily="34" charset="0"/>
              </a:defRPr>
            </a:lvl2pPr>
            <a:lvl3pPr marL="714375" indent="-192088">
              <a:buClr>
                <a:schemeClr val="accent1"/>
              </a:buClr>
              <a:defRPr sz="900">
                <a:latin typeface="Arial Narrow" pitchFamily="34" charset="0"/>
                <a:cs typeface="Arial" pitchFamily="34" charset="0"/>
              </a:defRPr>
            </a:lvl3pPr>
            <a:lvl4pPr marL="989013" indent="-200025">
              <a:buClr>
                <a:schemeClr val="accent1"/>
              </a:buClr>
              <a:defRPr sz="700">
                <a:latin typeface="Arial Narrow" pitchFamily="34" charset="0"/>
                <a:cs typeface="Arial" pitchFamily="34" charset="0"/>
              </a:defRPr>
            </a:lvl4pPr>
            <a:lvl5pPr marL="1255713" indent="-177800">
              <a:buClr>
                <a:schemeClr val="accent1"/>
              </a:buClr>
              <a:defRPr sz="7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Text Placeholder 12"/>
          <p:cNvSpPr>
            <a:spLocks noGrp="1"/>
          </p:cNvSpPr>
          <p:nvPr>
            <p:ph type="body" sz="quarter" idx="18"/>
          </p:nvPr>
        </p:nvSpPr>
        <p:spPr>
          <a:xfrm>
            <a:off x="2482608" y="1441355"/>
            <a:ext cx="2952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32" name="Text Placeholder 12"/>
          <p:cNvSpPr>
            <a:spLocks noGrp="1"/>
          </p:cNvSpPr>
          <p:nvPr>
            <p:ph type="body" sz="quarter" idx="19"/>
          </p:nvPr>
        </p:nvSpPr>
        <p:spPr>
          <a:xfrm>
            <a:off x="5797464" y="4320343"/>
            <a:ext cx="2952000" cy="1917055"/>
          </a:xfrm>
          <a:prstGeom prst="rect">
            <a:avLst/>
          </a:prstGeom>
        </p:spPr>
        <p:txBody>
          <a:bodyPr/>
          <a:lstStyle>
            <a:lvl1pPr marL="182563" indent="-182563" algn="l" rtl="0" eaLnBrk="0" fontAlgn="base" hangingPunct="0">
              <a:spcBef>
                <a:spcPts val="600"/>
              </a:spcBef>
              <a:spcAft>
                <a:spcPct val="0"/>
              </a:spcAft>
              <a:buClr>
                <a:schemeClr val="accent1"/>
              </a:buClr>
              <a:buFont typeface="Wingdings" pitchFamily="2" charset="2"/>
              <a:buChar char="§"/>
              <a:defRPr lang="en-US" sz="1200" noProof="0" dirty="0" smtClean="0">
                <a:solidFill>
                  <a:schemeClr val="tx2"/>
                </a:solidFill>
                <a:latin typeface="Arial Narrow" pitchFamily="34" charset="0"/>
                <a:ea typeface="+mn-ea"/>
                <a:cs typeface="Arial" pitchFamily="34" charset="0"/>
              </a:defRPr>
            </a:lvl1pPr>
            <a:lvl2pPr marL="449263" indent="-203200" algn="l" rtl="0" eaLnBrk="0" fontAlgn="base" hangingPunct="0">
              <a:spcBef>
                <a:spcPts val="600"/>
              </a:spcBef>
              <a:spcAft>
                <a:spcPct val="0"/>
              </a:spcAft>
              <a:buClr>
                <a:schemeClr val="accent1"/>
              </a:buClr>
              <a:buFont typeface="Wingdings" pitchFamily="2" charset="2"/>
              <a:buChar char="§"/>
              <a:tabLst>
                <a:tab pos="449263" algn="l"/>
              </a:tabLst>
              <a:defRPr lang="en-US" sz="1000" noProof="0" dirty="0" smtClean="0">
                <a:solidFill>
                  <a:schemeClr val="tx2"/>
                </a:solidFill>
                <a:latin typeface="Arial Narrow" pitchFamily="34" charset="0"/>
                <a:ea typeface="+mn-ea"/>
                <a:cs typeface="Arial" pitchFamily="34" charset="0"/>
              </a:defRPr>
            </a:lvl2pPr>
            <a:lvl3pPr marL="714375" indent="-192088" algn="l" rtl="0" eaLnBrk="0" fontAlgn="base" hangingPunct="0">
              <a:spcBef>
                <a:spcPts val="600"/>
              </a:spcBef>
              <a:spcAft>
                <a:spcPct val="0"/>
              </a:spcAft>
              <a:buClr>
                <a:schemeClr val="accent1"/>
              </a:buClr>
              <a:buFont typeface="Wingdings" pitchFamily="2" charset="2"/>
              <a:buChar char="§"/>
              <a:defRPr lang="en-US" sz="900" noProof="0" dirty="0" smtClean="0">
                <a:solidFill>
                  <a:schemeClr val="tx2"/>
                </a:solidFill>
                <a:latin typeface="Arial Narrow" pitchFamily="34" charset="0"/>
                <a:ea typeface="+mn-ea"/>
                <a:cs typeface="Arial" pitchFamily="34" charset="0"/>
              </a:defRPr>
            </a:lvl3pPr>
            <a:lvl4pPr marL="989013" indent="-200025" algn="l" rtl="0" eaLnBrk="0" fontAlgn="base" hangingPunct="0">
              <a:spcBef>
                <a:spcPts val="600"/>
              </a:spcBef>
              <a:spcAft>
                <a:spcPct val="0"/>
              </a:spcAft>
              <a:buClr>
                <a:schemeClr val="accent1"/>
              </a:buClr>
              <a:buFont typeface="Wingdings" pitchFamily="2" charset="2"/>
              <a:buChar char="§"/>
              <a:defRPr lang="en-US" sz="700" noProof="0" dirty="0" smtClean="0">
                <a:solidFill>
                  <a:schemeClr val="tx2"/>
                </a:solidFill>
                <a:latin typeface="Arial Narrow" pitchFamily="34" charset="0"/>
                <a:ea typeface="+mn-ea"/>
                <a:cs typeface="Arial" pitchFamily="34" charset="0"/>
              </a:defRPr>
            </a:lvl4pPr>
            <a:lvl5pPr marL="1255713" indent="-177800" algn="l" rtl="0" eaLnBrk="0" fontAlgn="base" hangingPunct="0">
              <a:spcBef>
                <a:spcPts val="600"/>
              </a:spcBef>
              <a:spcAft>
                <a:spcPct val="0"/>
              </a:spcAft>
              <a:buClr>
                <a:schemeClr val="accent1"/>
              </a:buClr>
              <a:buFont typeface="Wingdings" pitchFamily="2" charset="2"/>
              <a:buChar char="§"/>
              <a:defRPr lang="en-US" sz="700" noProof="0" dirty="0">
                <a:solidFill>
                  <a:schemeClr val="tx2"/>
                </a:solidFill>
                <a:latin typeface="Arial Narrow"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Text Placeholder 12"/>
          <p:cNvSpPr>
            <a:spLocks noGrp="1"/>
          </p:cNvSpPr>
          <p:nvPr>
            <p:ph type="body" sz="quarter" idx="20"/>
          </p:nvPr>
        </p:nvSpPr>
        <p:spPr>
          <a:xfrm>
            <a:off x="5797682" y="3889695"/>
            <a:ext cx="2952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34" name="Text Placeholder 12"/>
          <p:cNvSpPr>
            <a:spLocks noGrp="1"/>
          </p:cNvSpPr>
          <p:nvPr>
            <p:ph type="body" sz="quarter" idx="21"/>
          </p:nvPr>
        </p:nvSpPr>
        <p:spPr>
          <a:xfrm>
            <a:off x="2485222" y="4318408"/>
            <a:ext cx="2952000" cy="1917055"/>
          </a:xfrm>
          <a:prstGeom prst="rect">
            <a:avLst/>
          </a:prstGeom>
        </p:spPr>
        <p:txBody>
          <a:bodyPr/>
          <a:lstStyle>
            <a:lvl1pPr marL="182563" indent="-182563">
              <a:buClr>
                <a:schemeClr val="accent1"/>
              </a:buClr>
              <a:defRPr sz="1200">
                <a:latin typeface="Arial Narrow" pitchFamily="34" charset="0"/>
                <a:cs typeface="Arial" pitchFamily="34" charset="0"/>
              </a:defRPr>
            </a:lvl1pPr>
            <a:lvl2pPr marL="449263" indent="-203200">
              <a:buClr>
                <a:schemeClr val="accent1"/>
              </a:buClr>
              <a:tabLst>
                <a:tab pos="449263" algn="l"/>
              </a:tabLst>
              <a:defRPr sz="1000">
                <a:latin typeface="Arial Narrow" pitchFamily="34" charset="0"/>
                <a:cs typeface="Arial" pitchFamily="34" charset="0"/>
              </a:defRPr>
            </a:lvl2pPr>
            <a:lvl3pPr marL="714375" indent="-192088">
              <a:buClr>
                <a:schemeClr val="accent1"/>
              </a:buClr>
              <a:defRPr sz="900">
                <a:latin typeface="Arial Narrow" pitchFamily="34" charset="0"/>
                <a:cs typeface="Arial" pitchFamily="34" charset="0"/>
              </a:defRPr>
            </a:lvl3pPr>
            <a:lvl4pPr marL="989013" indent="-200025">
              <a:buClr>
                <a:schemeClr val="accent1"/>
              </a:buClr>
              <a:defRPr sz="700">
                <a:latin typeface="Arial Narrow" pitchFamily="34" charset="0"/>
                <a:cs typeface="Arial" pitchFamily="34" charset="0"/>
              </a:defRPr>
            </a:lvl4pPr>
            <a:lvl5pPr marL="1255713" indent="-177800">
              <a:buClr>
                <a:schemeClr val="accent1"/>
              </a:buClr>
              <a:defRPr sz="7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5" name="Text Placeholder 12"/>
          <p:cNvSpPr>
            <a:spLocks noGrp="1"/>
          </p:cNvSpPr>
          <p:nvPr>
            <p:ph type="body" sz="quarter" idx="22"/>
          </p:nvPr>
        </p:nvSpPr>
        <p:spPr>
          <a:xfrm>
            <a:off x="2483710" y="3889695"/>
            <a:ext cx="2952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12"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14" name="Text Placeholder 12"/>
          <p:cNvSpPr>
            <a:spLocks noGrp="1"/>
          </p:cNvSpPr>
          <p:nvPr>
            <p:ph type="body" sz="quarter" idx="12"/>
          </p:nvPr>
        </p:nvSpPr>
        <p:spPr>
          <a:xfrm>
            <a:off x="2483864" y="6280448"/>
            <a:ext cx="6264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311758707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tandard text slide">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682860066"/>
              </p:ext>
            </p:extLst>
          </p:nvPr>
        </p:nvGraphicFramePr>
        <p:xfrm>
          <a:off x="369210" y="1444238"/>
          <a:ext cx="8388001" cy="4320000"/>
        </p:xfrm>
        <a:graphic>
          <a:graphicData uri="http://schemas.openxmlformats.org/drawingml/2006/table">
            <a:tbl>
              <a:tblPr bandRow="1">
                <a:tableStyleId>{7DF18680-E054-41AD-8BC1-D1AEF772440D}</a:tableStyleId>
              </a:tblPr>
              <a:tblGrid>
                <a:gridCol w="656151"/>
                <a:gridCol w="1309730"/>
                <a:gridCol w="5445719"/>
                <a:gridCol w="976401"/>
              </a:tblGrid>
              <a:tr h="540000">
                <a:tc>
                  <a:txBody>
                    <a:bodyPr/>
                    <a:lstStyle/>
                    <a:p>
                      <a:pPr marL="0" algn="l" defTabSz="914400" rtl="0" eaLnBrk="1" latinLnBrk="0" hangingPunct="1"/>
                      <a:endParaRPr lang="nb-NO" sz="1200" b="1" i="0" kern="1200" dirty="0" smtClean="0">
                        <a:solidFill>
                          <a:schemeClr val="tx1">
                            <a:lumMod val="75000"/>
                          </a:schemeClr>
                        </a:solidFill>
                        <a:latin typeface="Arial Narrow"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nb-NO" sz="1300" b="1" i="0" kern="1200" dirty="0" smtClean="0">
                          <a:solidFill>
                            <a:schemeClr val="tx1">
                              <a:lumMod val="75000"/>
                            </a:schemeClr>
                          </a:solidFill>
                          <a:effectLst/>
                          <a:latin typeface="Arial Narrow" pitchFamily="34" charset="0"/>
                          <a:ea typeface="+mn-ea"/>
                          <a:cs typeface="Arial" pitchFamily="34" charset="0"/>
                        </a:rPr>
                        <a:t>KAPITTEL 1</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nb-NO" sz="1300" b="1" i="0" kern="1200" dirty="0" smtClean="0">
                          <a:solidFill>
                            <a:schemeClr val="tx1">
                              <a:lumMod val="75000"/>
                            </a:schemeClr>
                          </a:solidFill>
                          <a:effectLst/>
                          <a:latin typeface="Arial Narrow" pitchFamily="34" charset="0"/>
                          <a:ea typeface="+mn-ea"/>
                          <a:cs typeface="Arial" pitchFamily="34" charset="0"/>
                        </a:rPr>
                        <a:t>BAKGRUNN</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smtClean="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endParaRPr lang="nb-NO" sz="1200" b="1" i="0" dirty="0">
                        <a:solidFill>
                          <a:schemeClr val="tx1">
                            <a:lumMod val="75000"/>
                          </a:schemeClr>
                        </a:solidFill>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dirty="0" smtClean="0">
                          <a:solidFill>
                            <a:schemeClr val="tx1">
                              <a:lumMod val="75000"/>
                            </a:schemeClr>
                          </a:solidFill>
                          <a:effectLst/>
                          <a:latin typeface="Arial Narrow" pitchFamily="34" charset="0"/>
                          <a:ea typeface="+mn-ea"/>
                          <a:cs typeface="Arial" pitchFamily="34" charset="0"/>
                        </a:rPr>
                        <a:t>KAPITTEL 2</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dirty="0" smtClean="0">
                          <a:solidFill>
                            <a:schemeClr val="tx1">
                              <a:lumMod val="75000"/>
                            </a:schemeClr>
                          </a:solidFill>
                          <a:effectLst/>
                          <a:latin typeface="Arial Narrow" pitchFamily="34" charset="0"/>
                          <a:cs typeface="Arial" pitchFamily="34" charset="0"/>
                        </a:rPr>
                        <a:t>MARKEDET FOR SIKKERHETSTJENESTER OG VERDIHÅNDTERING</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pPr marL="0" algn="l" defTabSz="914400" rtl="0" eaLnBrk="1" latinLnBrk="0" hangingPunct="1"/>
                      <a:endParaRPr lang="nb-NO" sz="1200" b="1" i="0" kern="1200" dirty="0" smtClean="0">
                        <a:solidFill>
                          <a:schemeClr val="tx1">
                            <a:lumMod val="75000"/>
                          </a:schemeClr>
                        </a:solidFill>
                        <a:latin typeface="Arial Narrow" pitchFamily="34" charset="0"/>
                        <a:ea typeface="+mn-ea"/>
                        <a:cs typeface="Arial" pitchFamily="34" charset="0"/>
                      </a:endParaRPr>
                    </a:p>
                  </a:txBody>
                  <a:tcPr anchor="ctr">
                    <a:lnL w="12700" cmpd="sng">
                      <a:noFill/>
                    </a:lnL>
                    <a:lnR w="190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nb-NO" sz="1300" b="1" i="0" kern="1200" dirty="0" smtClean="0">
                          <a:solidFill>
                            <a:schemeClr val="tx1">
                              <a:lumMod val="75000"/>
                            </a:schemeClr>
                          </a:solidFill>
                          <a:effectLst/>
                          <a:latin typeface="Arial Narrow" pitchFamily="34" charset="0"/>
                          <a:ea typeface="+mn-ea"/>
                          <a:cs typeface="Arial" pitchFamily="34" charset="0"/>
                        </a:rPr>
                        <a:t>KAPITTEL 3</a:t>
                      </a:r>
                    </a:p>
                  </a:txBody>
                  <a:tcPr anchor="ctr">
                    <a:lnL w="12700" cmpd="sng">
                      <a:noFill/>
                    </a:lnL>
                    <a:lnR w="190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dirty="0" smtClean="0">
                          <a:solidFill>
                            <a:schemeClr val="tx1">
                              <a:lumMod val="75000"/>
                            </a:schemeClr>
                          </a:solidFill>
                          <a:effectLst/>
                          <a:latin typeface="Arial Narrow" pitchFamily="34" charset="0"/>
                          <a:cs typeface="Arial" pitchFamily="34" charset="0"/>
                        </a:rPr>
                        <a:t>OM NOKAS-KONSERNET</a:t>
                      </a:r>
                      <a:endParaRPr lang="nb-NO" sz="1300" b="1" i="0" dirty="0">
                        <a:solidFill>
                          <a:schemeClr val="tx1">
                            <a:lumMod val="75000"/>
                          </a:schemeClr>
                        </a:solidFill>
                        <a:effectLst/>
                        <a:latin typeface="Arial Narrow" pitchFamily="34" charset="0"/>
                        <a:cs typeface="Arial" pitchFamily="34" charset="0"/>
                      </a:endParaRPr>
                    </a:p>
                  </a:txBody>
                  <a:tcPr anchor="ctr">
                    <a:lnL w="1905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905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endParaRPr lang="nb-NO" sz="1200" b="1" i="0" dirty="0">
                        <a:solidFill>
                          <a:schemeClr val="tx1">
                            <a:lumMod val="75000"/>
                          </a:schemeClr>
                        </a:solidFill>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dirty="0" smtClean="0">
                          <a:solidFill>
                            <a:schemeClr val="tx1">
                              <a:lumMod val="75000"/>
                            </a:schemeClr>
                          </a:solidFill>
                          <a:effectLst/>
                          <a:latin typeface="Arial Narrow" pitchFamily="34" charset="0"/>
                          <a:ea typeface="+mn-ea"/>
                          <a:cs typeface="Arial" pitchFamily="34" charset="0"/>
                        </a:rPr>
                        <a:t>KAPITTEL 4</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baseline="0" dirty="0" smtClean="0">
                          <a:solidFill>
                            <a:schemeClr val="tx1">
                              <a:lumMod val="75000"/>
                            </a:schemeClr>
                          </a:solidFill>
                          <a:effectLst/>
                          <a:latin typeface="Arial Narrow" pitchFamily="34" charset="0"/>
                          <a:ea typeface="+mn-ea"/>
                          <a:cs typeface="Arial" pitchFamily="34" charset="0"/>
                        </a:rPr>
                        <a:t>NOKAS CASH HANDLING</a:t>
                      </a:r>
                      <a:endParaRPr lang="nb-NO" sz="1300" b="1" i="0" kern="1200" dirty="0">
                        <a:solidFill>
                          <a:schemeClr val="tx1">
                            <a:lumMod val="75000"/>
                          </a:schemeClr>
                        </a:solidFill>
                        <a:effectLst/>
                        <a:latin typeface="Arial Narrow"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endParaRPr lang="nb-NO" sz="1200" b="1" i="0" dirty="0">
                        <a:solidFill>
                          <a:schemeClr val="tx1">
                            <a:lumMod val="75000"/>
                          </a:schemeClr>
                        </a:solidFill>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dirty="0" smtClean="0">
                          <a:solidFill>
                            <a:schemeClr val="tx1">
                              <a:lumMod val="75000"/>
                            </a:schemeClr>
                          </a:solidFill>
                          <a:effectLst/>
                          <a:latin typeface="Arial Narrow" pitchFamily="34" charset="0"/>
                          <a:ea typeface="+mn-ea"/>
                          <a:cs typeface="Arial" pitchFamily="34" charset="0"/>
                        </a:rPr>
                        <a:t>KAPITTEL 5</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dirty="0" smtClean="0">
                          <a:solidFill>
                            <a:schemeClr val="tx1">
                              <a:lumMod val="75000"/>
                            </a:schemeClr>
                          </a:solidFill>
                          <a:effectLst/>
                          <a:latin typeface="Arial Narrow" pitchFamily="34" charset="0"/>
                          <a:cs typeface="Arial" pitchFamily="34" charset="0"/>
                        </a:rPr>
                        <a:t>NOKAS SECURITY &amp; SAFETY</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endParaRPr lang="nb-NO" sz="1200" b="1" i="0" dirty="0">
                        <a:solidFill>
                          <a:schemeClr val="tx1">
                            <a:lumMod val="75000"/>
                          </a:schemeClr>
                        </a:solidFill>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dirty="0" smtClean="0">
                          <a:solidFill>
                            <a:schemeClr val="tx1">
                              <a:lumMod val="75000"/>
                            </a:schemeClr>
                          </a:solidFill>
                          <a:effectLst/>
                          <a:latin typeface="Arial Narrow" pitchFamily="34" charset="0"/>
                          <a:ea typeface="+mn-ea"/>
                          <a:cs typeface="Arial" pitchFamily="34" charset="0"/>
                        </a:rPr>
                        <a:t>KAPITTEL 6</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dirty="0" smtClean="0">
                          <a:solidFill>
                            <a:schemeClr val="tx1">
                              <a:lumMod val="75000"/>
                            </a:schemeClr>
                          </a:solidFill>
                          <a:effectLst/>
                          <a:latin typeface="Arial Narrow" pitchFamily="34" charset="0"/>
                          <a:cs typeface="Arial" pitchFamily="34" charset="0"/>
                        </a:rPr>
                        <a:t>FINANSIELL UTVIKLING</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endParaRPr lang="nb-NO" sz="1200" b="1" i="0" dirty="0">
                        <a:solidFill>
                          <a:schemeClr val="tx1">
                            <a:lumMod val="75000"/>
                          </a:schemeClr>
                        </a:solidFill>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dirty="0" smtClean="0">
                          <a:solidFill>
                            <a:schemeClr val="tx1">
                              <a:lumMod val="75000"/>
                            </a:schemeClr>
                          </a:solidFill>
                          <a:effectLst/>
                          <a:latin typeface="Arial Narrow" pitchFamily="34" charset="0"/>
                          <a:ea typeface="+mn-ea"/>
                          <a:cs typeface="Arial" pitchFamily="34" charset="0"/>
                        </a:rPr>
                        <a:t>KAPITTEL 8</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dirty="0" smtClean="0">
                          <a:solidFill>
                            <a:schemeClr val="tx1">
                              <a:lumMod val="75000"/>
                            </a:schemeClr>
                          </a:solidFill>
                          <a:effectLst/>
                          <a:latin typeface="Arial Narrow" pitchFamily="34" charset="0"/>
                          <a:cs typeface="Arial" pitchFamily="34" charset="0"/>
                        </a:rPr>
                        <a:t>TRANSAKSJONEN</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endParaRPr lang="nb-NO" sz="1200" b="1" i="0" dirty="0">
                        <a:solidFill>
                          <a:schemeClr val="tx1">
                            <a:lumMod val="75000"/>
                          </a:schemeClr>
                        </a:solidFill>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kern="1200" dirty="0" smtClean="0">
                          <a:solidFill>
                            <a:schemeClr val="tx1">
                              <a:lumMod val="75000"/>
                            </a:schemeClr>
                          </a:solidFill>
                          <a:effectLst/>
                          <a:latin typeface="Arial Narrow" pitchFamily="34" charset="0"/>
                          <a:ea typeface="+mn-ea"/>
                          <a:cs typeface="Arial" pitchFamily="34" charset="0"/>
                        </a:rPr>
                        <a:t>KAPITTEL 9</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1300" b="1" i="0" dirty="0" smtClean="0">
                          <a:solidFill>
                            <a:schemeClr val="tx1">
                              <a:lumMod val="75000"/>
                            </a:schemeClr>
                          </a:solidFill>
                          <a:effectLst/>
                          <a:latin typeface="Arial Narrow" pitchFamily="34" charset="0"/>
                          <a:cs typeface="Arial" pitchFamily="34" charset="0"/>
                        </a:rPr>
                        <a:t>VEDLEGG</a:t>
                      </a:r>
                      <a:endParaRPr lang="nb-NO" sz="1300" b="1" i="0" dirty="0">
                        <a:solidFill>
                          <a:schemeClr val="tx1">
                            <a:lumMod val="75000"/>
                          </a:schemeClr>
                        </a:solidFill>
                        <a:effectLst/>
                        <a:latin typeface="Arial Narrow" pitchFamily="34" charset="0"/>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nb-NO" sz="1200" b="1" i="0" kern="1200" dirty="0">
                        <a:solidFill>
                          <a:schemeClr val="tx1">
                            <a:lumMod val="75000"/>
                          </a:schemeClr>
                        </a:solidFill>
                        <a:effectLst/>
                        <a:latin typeface="Arial" pitchFamily="34" charset="0"/>
                        <a:ea typeface="+mn-ea"/>
                        <a:cs typeface="Arial"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Tree>
    <p:extLst>
      <p:ext uri="{BB962C8B-B14F-4D97-AF65-F5344CB8AC3E}">
        <p14:creationId xmlns:p14="http://schemas.microsoft.com/office/powerpoint/2010/main" val="667788781"/>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tandard text slide">
    <p:spTree>
      <p:nvGrpSpPr>
        <p:cNvPr id="1" name=""/>
        <p:cNvGrpSpPr/>
        <p:nvPr/>
      </p:nvGrpSpPr>
      <p:grpSpPr>
        <a:xfrm>
          <a:off x="0" y="0"/>
          <a:ext cx="0" cy="0"/>
          <a:chOff x="0" y="0"/>
          <a:chExt cx="0" cy="0"/>
        </a:xfrm>
      </p:grpSpPr>
      <p:sp>
        <p:nvSpPr>
          <p:cNvPr id="13"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17" name="TextBox 16"/>
          <p:cNvSpPr txBox="1"/>
          <p:nvPr userDrawn="1"/>
        </p:nvSpPr>
        <p:spPr>
          <a:xfrm>
            <a:off x="363487" y="1440981"/>
            <a:ext cx="8386413" cy="1283099"/>
          </a:xfrm>
          <a:prstGeom prst="rect">
            <a:avLst/>
          </a:prstGeom>
          <a:noFill/>
        </p:spPr>
        <p:txBody>
          <a:bodyPr wrap="square" rtlCol="0" anchor="ctr" anchorCtr="0">
            <a:noAutofit/>
          </a:bodyPr>
          <a:lstStyle/>
          <a:p>
            <a:pPr marL="287338" indent="-287338" defTabSz="457200" fontAlgn="auto">
              <a:spcBef>
                <a:spcPts val="600"/>
              </a:spcBef>
              <a:spcAft>
                <a:spcPts val="0"/>
              </a:spcAft>
              <a:buFont typeface="Wingdings" pitchFamily="2" charset="2"/>
              <a:buNone/>
              <a:tabLst>
                <a:tab pos="2600325" algn="l"/>
              </a:tabLst>
              <a:defRPr/>
            </a:pPr>
            <a:r>
              <a:rPr lang="nb-NO" sz="900" b="1" dirty="0" smtClean="0">
                <a:solidFill>
                  <a:srgbClr val="000000"/>
                </a:solidFill>
                <a:latin typeface="Arial Narrow" pitchFamily="34" charset="0"/>
                <a:cs typeface="Arial" pitchFamily="34" charset="0"/>
              </a:rPr>
              <a:t>Guardian Corporate AS	   www.guardiancorporate.no</a:t>
            </a:r>
          </a:p>
          <a:p>
            <a:pPr marL="287338" indent="-287338" defTabSz="666750" fontAlgn="auto">
              <a:spcBef>
                <a:spcPts val="600"/>
              </a:spcBef>
              <a:spcAft>
                <a:spcPts val="0"/>
              </a:spcAft>
              <a:buFont typeface="Wingdings" pitchFamily="2" charset="2"/>
              <a:buNone/>
              <a:defRPr/>
            </a:pPr>
            <a:r>
              <a:rPr lang="nb-NO" sz="900" dirty="0" smtClean="0">
                <a:solidFill>
                  <a:srgbClr val="000000"/>
                </a:solidFill>
                <a:latin typeface="Arial Narrow" pitchFamily="34" charset="0"/>
                <a:cs typeface="Arial" pitchFamily="34" charset="0"/>
              </a:rPr>
              <a:t>Haakon VII’s gate 1, 3rd floor			</a:t>
            </a:r>
            <a:r>
              <a:rPr lang="nb-NO" sz="900" b="1" dirty="0" smtClean="0">
                <a:solidFill>
                  <a:srgbClr val="000000"/>
                </a:solidFill>
                <a:latin typeface="Arial Narrow" pitchFamily="34" charset="0"/>
                <a:cs typeface="Arial" pitchFamily="34" charset="0"/>
              </a:rPr>
              <a:t>Organisation number</a:t>
            </a:r>
            <a:r>
              <a:rPr lang="nb-NO" sz="900" dirty="0" smtClean="0">
                <a:solidFill>
                  <a:srgbClr val="000000"/>
                </a:solidFill>
                <a:latin typeface="Arial Narrow" pitchFamily="34" charset="0"/>
                <a:cs typeface="Arial" pitchFamily="34" charset="0"/>
              </a:rPr>
              <a:t>: 992 276 312  </a:t>
            </a:r>
          </a:p>
          <a:p>
            <a:pPr marL="287338" indent="-287338" fontAlgn="auto">
              <a:spcBef>
                <a:spcPts val="600"/>
              </a:spcBef>
              <a:spcAft>
                <a:spcPts val="0"/>
              </a:spcAft>
              <a:buFont typeface="Wingdings" pitchFamily="2" charset="2"/>
              <a:buNone/>
              <a:defRPr/>
            </a:pPr>
            <a:r>
              <a:rPr lang="nb-NO" sz="900" dirty="0" smtClean="0">
                <a:solidFill>
                  <a:srgbClr val="000000"/>
                </a:solidFill>
                <a:latin typeface="Arial Narrow" pitchFamily="34" charset="0"/>
                <a:cs typeface="Arial" pitchFamily="34" charset="0"/>
              </a:rPr>
              <a:t>0161 Oslo</a:t>
            </a:r>
          </a:p>
          <a:p>
            <a:pPr marL="287338" indent="-287338" fontAlgn="auto">
              <a:spcBef>
                <a:spcPts val="600"/>
              </a:spcBef>
              <a:spcAft>
                <a:spcPts val="0"/>
              </a:spcAft>
              <a:buFont typeface="Wingdings" pitchFamily="2" charset="2"/>
              <a:buNone/>
              <a:defRPr/>
            </a:pPr>
            <a:r>
              <a:rPr lang="nb-NO" sz="900" dirty="0" smtClean="0">
                <a:solidFill>
                  <a:srgbClr val="000000"/>
                </a:solidFill>
                <a:latin typeface="Arial Narrow" pitchFamily="34" charset="0"/>
                <a:cs typeface="Arial" pitchFamily="34" charset="0"/>
              </a:rPr>
              <a:t>Phone:	(+47) 21 03 72 30</a:t>
            </a:r>
          </a:p>
          <a:p>
            <a:pPr marL="287338" indent="-287338" fontAlgn="auto">
              <a:spcBef>
                <a:spcPts val="600"/>
              </a:spcBef>
              <a:spcAft>
                <a:spcPts val="0"/>
              </a:spcAft>
              <a:buFont typeface="Wingdings" pitchFamily="2" charset="2"/>
              <a:buNone/>
              <a:defRPr/>
            </a:pPr>
            <a:r>
              <a:rPr lang="nb-NO" sz="900" dirty="0" smtClean="0">
                <a:solidFill>
                  <a:srgbClr val="000000"/>
                </a:solidFill>
                <a:latin typeface="Arial Narrow" pitchFamily="34" charset="0"/>
                <a:cs typeface="Arial" pitchFamily="34" charset="0"/>
              </a:rPr>
              <a:t>Fax:		(+47) 21 03 72 39</a:t>
            </a:r>
          </a:p>
        </p:txBody>
      </p:sp>
      <p:cxnSp>
        <p:nvCxnSpPr>
          <p:cNvPr id="19" name="Straight Connector 18"/>
          <p:cNvCxnSpPr>
            <a:cxnSpLocks noChangeShapeType="1"/>
          </p:cNvCxnSpPr>
          <p:nvPr userDrawn="1"/>
        </p:nvCxnSpPr>
        <p:spPr bwMode="auto">
          <a:xfrm>
            <a:off x="363482" y="2734792"/>
            <a:ext cx="8388000" cy="0"/>
          </a:xfrm>
          <a:prstGeom prst="line">
            <a:avLst/>
          </a:prstGeom>
          <a:noFill/>
          <a:ln w="3175" algn="ctr">
            <a:solidFill>
              <a:schemeClr val="bg1">
                <a:lumMod val="50000"/>
              </a:schemeClr>
            </a:solidFill>
            <a:round/>
            <a:headEnd/>
            <a:tailEnd/>
          </a:ln>
        </p:spPr>
      </p:cxnSp>
      <p:cxnSp>
        <p:nvCxnSpPr>
          <p:cNvPr id="20" name="Straight Connector 19"/>
          <p:cNvCxnSpPr>
            <a:cxnSpLocks noChangeShapeType="1"/>
          </p:cNvCxnSpPr>
          <p:nvPr userDrawn="1"/>
        </p:nvCxnSpPr>
        <p:spPr bwMode="auto">
          <a:xfrm>
            <a:off x="361895" y="1440980"/>
            <a:ext cx="8388000" cy="0"/>
          </a:xfrm>
          <a:prstGeom prst="line">
            <a:avLst/>
          </a:prstGeom>
          <a:noFill/>
          <a:ln w="3175" algn="ctr">
            <a:solidFill>
              <a:schemeClr val="bg1">
                <a:lumMod val="50000"/>
              </a:schemeClr>
            </a:solidFill>
            <a:round/>
            <a:headEnd/>
            <a:tailEnd/>
          </a:ln>
        </p:spPr>
      </p:cxnSp>
      <p:cxnSp>
        <p:nvCxnSpPr>
          <p:cNvPr id="21" name="Straight Connector 20"/>
          <p:cNvCxnSpPr>
            <a:cxnSpLocks noChangeShapeType="1"/>
          </p:cNvCxnSpPr>
          <p:nvPr userDrawn="1"/>
        </p:nvCxnSpPr>
        <p:spPr bwMode="auto">
          <a:xfrm>
            <a:off x="361895" y="6163792"/>
            <a:ext cx="8388000" cy="0"/>
          </a:xfrm>
          <a:prstGeom prst="line">
            <a:avLst/>
          </a:prstGeom>
          <a:noFill/>
          <a:ln w="6350" algn="ctr">
            <a:solidFill>
              <a:schemeClr val="bg1">
                <a:lumMod val="50000"/>
              </a:schemeClr>
            </a:solidFill>
            <a:round/>
            <a:headEnd/>
            <a:tailEnd/>
          </a:ln>
        </p:spPr>
      </p:cxnSp>
      <p:cxnSp>
        <p:nvCxnSpPr>
          <p:cNvPr id="22" name="Straight Connector 12"/>
          <p:cNvCxnSpPr>
            <a:cxnSpLocks noChangeShapeType="1"/>
          </p:cNvCxnSpPr>
          <p:nvPr userDrawn="1"/>
        </p:nvCxnSpPr>
        <p:spPr bwMode="auto">
          <a:xfrm>
            <a:off x="361895" y="3284984"/>
            <a:ext cx="8388000" cy="0"/>
          </a:xfrm>
          <a:prstGeom prst="line">
            <a:avLst/>
          </a:prstGeom>
          <a:noFill/>
          <a:ln w="6350" algn="ctr">
            <a:solidFill>
              <a:schemeClr val="bg1">
                <a:lumMod val="50000"/>
              </a:schemeClr>
            </a:solidFill>
            <a:round/>
            <a:headEnd/>
            <a:tailEnd/>
          </a:ln>
        </p:spPr>
      </p:cxnSp>
      <p:sp>
        <p:nvSpPr>
          <p:cNvPr id="23" name="Text Placeholder 2"/>
          <p:cNvSpPr txBox="1">
            <a:spLocks/>
          </p:cNvSpPr>
          <p:nvPr userDrawn="1"/>
        </p:nvSpPr>
        <p:spPr>
          <a:xfrm>
            <a:off x="361900" y="3357399"/>
            <a:ext cx="2625929" cy="2798463"/>
          </a:xfrm>
          <a:prstGeom prst="rect">
            <a:avLst/>
          </a:prstGeom>
        </p:spPr>
        <p:txBody>
          <a:bodyPr/>
          <a:lstStyle/>
          <a:p>
            <a:pPr marL="287338" indent="-287338" eaLnBrk="0" fontAlgn="auto" hangingPunct="0">
              <a:spcBef>
                <a:spcPts val="0"/>
              </a:spcBef>
              <a:spcAft>
                <a:spcPts val="0"/>
              </a:spcAft>
              <a:buClr>
                <a:srgbClr val="091C5A"/>
              </a:buClr>
              <a:buFont typeface="Wingdings" pitchFamily="2" charset="2"/>
              <a:buNone/>
              <a:defRPr/>
            </a:pPr>
            <a:r>
              <a:rPr lang="nb-NO" sz="900" b="1" kern="0" dirty="0" smtClean="0">
                <a:solidFill>
                  <a:srgbClr val="000000"/>
                </a:solidFill>
                <a:latin typeface="Arial Narrow" pitchFamily="34" charset="0"/>
                <a:cs typeface="Arial" pitchFamily="34" charset="0"/>
              </a:rPr>
              <a:t>René Bostrøm</a:t>
            </a:r>
            <a:endParaRPr lang="nb-NO" sz="900" b="1" kern="0" dirty="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Mobile:</a:t>
            </a:r>
            <a:r>
              <a:rPr lang="nb-NO" sz="900" kern="0" dirty="0">
                <a:solidFill>
                  <a:srgbClr val="000000"/>
                </a:solidFill>
                <a:latin typeface="Arial Narrow" pitchFamily="34" charset="0"/>
                <a:cs typeface="Arial" pitchFamily="34" charset="0"/>
              </a:rPr>
              <a:t>	(+47) </a:t>
            </a:r>
            <a:r>
              <a:rPr lang="nb-NO" sz="900" kern="0" dirty="0" smtClean="0">
                <a:solidFill>
                  <a:srgbClr val="000000"/>
                </a:solidFill>
                <a:latin typeface="Arial Narrow" pitchFamily="34" charset="0"/>
                <a:cs typeface="Arial" pitchFamily="34" charset="0"/>
              </a:rPr>
              <a:t>93 43 96 76</a:t>
            </a:r>
            <a:endParaRPr lang="nb-NO" sz="900" kern="0" dirty="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kern="0" dirty="0">
                <a:solidFill>
                  <a:srgbClr val="000000"/>
                </a:solidFill>
                <a:latin typeface="Arial Narrow" pitchFamily="34" charset="0"/>
                <a:cs typeface="Arial" pitchFamily="34" charset="0"/>
              </a:rPr>
              <a:t>E-mail:	</a:t>
            </a:r>
            <a:r>
              <a:rPr lang="nb-NO" sz="900" kern="0" dirty="0" smtClean="0">
                <a:solidFill>
                  <a:srgbClr val="000000"/>
                </a:solidFill>
                <a:latin typeface="Arial Narrow" pitchFamily="34" charset="0"/>
                <a:cs typeface="Arial" pitchFamily="34" charset="0"/>
              </a:rPr>
              <a:t>rb@gcorp.no</a:t>
            </a: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b="1" kern="0" dirty="0" smtClean="0">
                <a:solidFill>
                  <a:srgbClr val="000000"/>
                </a:solidFill>
                <a:latin typeface="Arial Narrow" pitchFamily="34" charset="0"/>
                <a:cs typeface="Arial" pitchFamily="34" charset="0"/>
              </a:rPr>
              <a:t>Petter Bårreng</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Mobile:	(+47) 91 12 25 90</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E-mail:	pb@gcorp.no</a:t>
            </a: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b="1" kern="0" dirty="0" smtClean="0">
                <a:solidFill>
                  <a:srgbClr val="000000"/>
                </a:solidFill>
                <a:latin typeface="Arial Narrow" pitchFamily="34" charset="0"/>
                <a:cs typeface="Arial" pitchFamily="34" charset="0"/>
              </a:rPr>
              <a:t>Rollef Øystein Krabberød</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Mobile:	(+47) 99 62 40 09</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E-mail:	rok@gcorp.no</a:t>
            </a: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pitchFamily="34" charset="0"/>
              <a:cs typeface="Arial" pitchFamily="34" charset="0"/>
            </a:endParaRPr>
          </a:p>
        </p:txBody>
      </p:sp>
      <p:sp>
        <p:nvSpPr>
          <p:cNvPr id="24" name="Text Placeholder 2"/>
          <p:cNvSpPr txBox="1">
            <a:spLocks/>
          </p:cNvSpPr>
          <p:nvPr userDrawn="1"/>
        </p:nvSpPr>
        <p:spPr>
          <a:xfrm>
            <a:off x="3019198" y="3357633"/>
            <a:ext cx="2579571" cy="2807748"/>
          </a:xfrm>
          <a:prstGeom prst="rect">
            <a:avLst/>
          </a:prstGeom>
        </p:spPr>
        <p:txBody>
          <a:bodyPr/>
          <a:lstStyle/>
          <a:p>
            <a:pPr marL="287338" indent="-287338" eaLnBrk="0" fontAlgn="auto" hangingPunct="0">
              <a:spcBef>
                <a:spcPts val="0"/>
              </a:spcBef>
              <a:spcAft>
                <a:spcPts val="0"/>
              </a:spcAft>
              <a:buClr>
                <a:srgbClr val="091C5A"/>
              </a:buClr>
              <a:buFont typeface="Wingdings" pitchFamily="2" charset="2"/>
              <a:buNone/>
              <a:defRPr/>
            </a:pPr>
            <a:r>
              <a:rPr lang="nb-NO" sz="900" b="1" kern="0" dirty="0" smtClean="0">
                <a:solidFill>
                  <a:srgbClr val="000000"/>
                </a:solidFill>
                <a:latin typeface="Arial Narrow" pitchFamily="34" charset="0"/>
                <a:cs typeface="Arial" pitchFamily="34" charset="0"/>
              </a:rPr>
              <a:t>Allan Glomlien</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Mobile:	(+47) 99 16 53 83</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E-mail:	ag@gcorp.no</a:t>
            </a: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b="1" kern="0" dirty="0" smtClean="0">
                <a:solidFill>
                  <a:srgbClr val="000000"/>
                </a:solidFill>
                <a:latin typeface="Arial Narrow" pitchFamily="34" charset="0"/>
                <a:cs typeface="Arial" pitchFamily="34" charset="0"/>
              </a:rPr>
              <a:t>Lars Kristian Gundersen</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Mobile:	(+47) 40 04 00 10</a:t>
            </a: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E-mail:	lkg@gcorp.no</a:t>
            </a: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600"/>
              </a:spcBef>
              <a:spcAft>
                <a:spcPts val="0"/>
              </a:spcAft>
              <a:buClr>
                <a:srgbClr val="091C5A"/>
              </a:buClr>
              <a:buFont typeface="Wingdings" pitchFamily="2" charset="2"/>
              <a:buNone/>
              <a:defRPr/>
            </a:pPr>
            <a:endParaRPr lang="nb-NO" sz="1000" kern="0" dirty="0">
              <a:solidFill>
                <a:srgbClr val="000000"/>
              </a:solidFill>
              <a:latin typeface="Arial" pitchFamily="34" charset="0"/>
              <a:cs typeface="Arial" pitchFamily="34" charset="0"/>
            </a:endParaRPr>
          </a:p>
        </p:txBody>
      </p:sp>
      <p:pic>
        <p:nvPicPr>
          <p:cNvPr id="25" name="Picture 2"/>
          <p:cNvPicPr>
            <a:picLocks noChangeAspect="1" noChangeArrowheads="1"/>
          </p:cNvPicPr>
          <p:nvPr userDrawn="1"/>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3430"/>
          <a:stretch/>
        </p:blipFill>
        <p:spPr bwMode="auto">
          <a:xfrm>
            <a:off x="6648506" y="1628801"/>
            <a:ext cx="1955947" cy="93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Placeholder 2"/>
          <p:cNvSpPr txBox="1">
            <a:spLocks/>
          </p:cNvSpPr>
          <p:nvPr userDrawn="1"/>
        </p:nvSpPr>
        <p:spPr>
          <a:xfrm>
            <a:off x="5868149" y="3356998"/>
            <a:ext cx="2579571" cy="2783003"/>
          </a:xfrm>
          <a:prstGeom prst="rect">
            <a:avLst/>
          </a:prstGeom>
        </p:spPr>
        <p:txBody>
          <a:bodyPr/>
          <a:lstStyle/>
          <a:p>
            <a:pPr marL="287338" indent="-287338" eaLnBrk="0" fontAlgn="auto" hangingPunct="0">
              <a:spcBef>
                <a:spcPts val="0"/>
              </a:spcBef>
              <a:spcAft>
                <a:spcPts val="0"/>
              </a:spcAft>
              <a:buClr>
                <a:srgbClr val="091C5A"/>
              </a:buClr>
              <a:buFont typeface="Wingdings" pitchFamily="2" charset="2"/>
              <a:buNone/>
              <a:defRPr/>
            </a:pPr>
            <a:r>
              <a:rPr lang="nb-NO" sz="900" b="1" kern="0" dirty="0" smtClean="0">
                <a:solidFill>
                  <a:srgbClr val="000000"/>
                </a:solidFill>
                <a:latin typeface="Arial Narrow" pitchFamily="34" charset="0"/>
                <a:cs typeface="Arial" pitchFamily="34" charset="0"/>
              </a:rPr>
              <a:t>John Høsteland</a:t>
            </a:r>
            <a:endParaRPr lang="nb-NO" sz="900" b="1" kern="0" dirty="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kern="0" dirty="0" smtClean="0">
                <a:solidFill>
                  <a:srgbClr val="000000"/>
                </a:solidFill>
                <a:latin typeface="Arial Narrow" pitchFamily="34" charset="0"/>
                <a:cs typeface="Arial" pitchFamily="34" charset="0"/>
              </a:rPr>
              <a:t>Mobile:</a:t>
            </a:r>
            <a:r>
              <a:rPr lang="nb-NO" sz="900" kern="0" dirty="0">
                <a:solidFill>
                  <a:srgbClr val="000000"/>
                </a:solidFill>
                <a:latin typeface="Arial Narrow" pitchFamily="34" charset="0"/>
                <a:cs typeface="Arial" pitchFamily="34" charset="0"/>
              </a:rPr>
              <a:t>	(+47) </a:t>
            </a:r>
            <a:r>
              <a:rPr lang="nb-NO" sz="900" kern="0" dirty="0" smtClean="0">
                <a:solidFill>
                  <a:srgbClr val="000000"/>
                </a:solidFill>
                <a:latin typeface="Arial Narrow" pitchFamily="34" charset="0"/>
                <a:cs typeface="Arial" pitchFamily="34" charset="0"/>
              </a:rPr>
              <a:t>48 86 68 09</a:t>
            </a:r>
            <a:endParaRPr lang="nb-NO" sz="900" kern="0" dirty="0">
              <a:solidFill>
                <a:srgbClr val="000000"/>
              </a:solidFill>
              <a:latin typeface="Arial Narrow" pitchFamily="34" charset="0"/>
              <a:cs typeface="Arial" pitchFamily="34" charset="0"/>
            </a:endParaRPr>
          </a:p>
          <a:p>
            <a:pPr marL="287338" indent="-287338" eaLnBrk="0" fontAlgn="auto" hangingPunct="0">
              <a:spcBef>
                <a:spcPts val="0"/>
              </a:spcBef>
              <a:spcAft>
                <a:spcPts val="0"/>
              </a:spcAft>
              <a:buClr>
                <a:srgbClr val="091C5A"/>
              </a:buClr>
              <a:buFont typeface="Wingdings" pitchFamily="2" charset="2"/>
              <a:buNone/>
              <a:defRPr/>
            </a:pPr>
            <a:r>
              <a:rPr lang="nb-NO" sz="900" kern="0" dirty="0">
                <a:solidFill>
                  <a:srgbClr val="000000"/>
                </a:solidFill>
                <a:latin typeface="Arial Narrow" pitchFamily="34" charset="0"/>
                <a:cs typeface="Arial" pitchFamily="34" charset="0"/>
              </a:rPr>
              <a:t>E-mail:	</a:t>
            </a:r>
            <a:r>
              <a:rPr lang="nb-NO" sz="900" kern="0" dirty="0" smtClean="0">
                <a:solidFill>
                  <a:srgbClr val="000000"/>
                </a:solidFill>
                <a:latin typeface="Arial Narrow" pitchFamily="34" charset="0"/>
                <a:cs typeface="Arial" pitchFamily="34" charset="0"/>
              </a:rPr>
              <a:t>jh@gcorp.no</a:t>
            </a:r>
          </a:p>
          <a:p>
            <a:pPr marL="287338" indent="-287338" eaLnBrk="0" fontAlgn="auto" hangingPunct="0">
              <a:spcBef>
                <a:spcPts val="0"/>
              </a:spcBef>
              <a:spcAft>
                <a:spcPts val="0"/>
              </a:spcAft>
              <a:buClr>
                <a:srgbClr val="091C5A"/>
              </a:buClr>
              <a:buFont typeface="Wingdings" pitchFamily="2" charset="2"/>
              <a:buNone/>
              <a:defRPr/>
            </a:pPr>
            <a:endParaRPr lang="nb-NO" sz="900" b="1" kern="0" dirty="0" smtClean="0">
              <a:solidFill>
                <a:srgbClr val="000000"/>
              </a:solidFill>
              <a:latin typeface="Arial Narrow" pitchFamily="34" charset="0"/>
              <a:cs typeface="Arial" pitchFamily="34" charset="0"/>
            </a:endParaRPr>
          </a:p>
          <a:p>
            <a:pPr marL="287338" indent="-287338" eaLnBrk="0" fontAlgn="auto" hangingPunct="0">
              <a:spcBef>
                <a:spcPts val="600"/>
              </a:spcBef>
              <a:spcAft>
                <a:spcPts val="0"/>
              </a:spcAft>
              <a:buClr>
                <a:srgbClr val="091C5A"/>
              </a:buClr>
              <a:buFont typeface="Wingdings" pitchFamily="2" charset="2"/>
              <a:buNone/>
              <a:defRPr/>
            </a:pPr>
            <a:endParaRPr lang="nb-NO" sz="1000" kern="0" dirty="0">
              <a:solidFill>
                <a:srgbClr val="000000"/>
              </a:solidFill>
              <a:latin typeface="Arial Narrow" pitchFamily="34" charset="0"/>
              <a:cs typeface="Arial" pitchFamily="34" charset="0"/>
            </a:endParaRPr>
          </a:p>
        </p:txBody>
      </p:sp>
      <p:sp>
        <p:nvSpPr>
          <p:cNvPr id="27" name="Text Placeholder 2"/>
          <p:cNvSpPr txBox="1">
            <a:spLocks/>
          </p:cNvSpPr>
          <p:nvPr userDrawn="1"/>
        </p:nvSpPr>
        <p:spPr>
          <a:xfrm>
            <a:off x="370141" y="3056261"/>
            <a:ext cx="2625929" cy="228724"/>
          </a:xfrm>
          <a:prstGeom prst="rect">
            <a:avLst/>
          </a:prstGeom>
        </p:spPr>
        <p:txBody>
          <a:bodyPr/>
          <a:lstStyle/>
          <a:p>
            <a:pPr marL="287338" indent="-287338" eaLnBrk="0" fontAlgn="auto" hangingPunct="0">
              <a:spcBef>
                <a:spcPts val="0"/>
              </a:spcBef>
              <a:spcAft>
                <a:spcPts val="0"/>
              </a:spcAft>
              <a:buClr>
                <a:srgbClr val="091C5A"/>
              </a:buClr>
              <a:buFont typeface="Wingdings" pitchFamily="2" charset="2"/>
              <a:buNone/>
              <a:defRPr/>
            </a:pPr>
            <a:r>
              <a:rPr lang="nb-NO" sz="1050" b="1" kern="0" dirty="0" smtClean="0">
                <a:solidFill>
                  <a:srgbClr val="002060"/>
                </a:solidFill>
                <a:latin typeface="Arial Narrow" pitchFamily="34" charset="0"/>
                <a:cs typeface="Arial" pitchFamily="34" charset="0"/>
              </a:rPr>
              <a:t>GUARDIAN DEAL TEAM</a:t>
            </a:r>
          </a:p>
        </p:txBody>
      </p:sp>
      <p:sp>
        <p:nvSpPr>
          <p:cNvPr id="28" name="Text Placeholder 2"/>
          <p:cNvSpPr txBox="1">
            <a:spLocks/>
          </p:cNvSpPr>
          <p:nvPr userDrawn="1"/>
        </p:nvSpPr>
        <p:spPr>
          <a:xfrm>
            <a:off x="5893796" y="3056261"/>
            <a:ext cx="2625929" cy="228724"/>
          </a:xfrm>
          <a:prstGeom prst="rect">
            <a:avLst/>
          </a:prstGeom>
        </p:spPr>
        <p:txBody>
          <a:bodyPr/>
          <a:lstStyle/>
          <a:p>
            <a:pPr marL="287338" indent="-287338" eaLnBrk="0" fontAlgn="auto" hangingPunct="0">
              <a:spcBef>
                <a:spcPts val="0"/>
              </a:spcBef>
              <a:spcAft>
                <a:spcPts val="0"/>
              </a:spcAft>
              <a:buClr>
                <a:srgbClr val="091C5A"/>
              </a:buClr>
              <a:buFont typeface="Wingdings" pitchFamily="2" charset="2"/>
              <a:buNone/>
              <a:defRPr/>
            </a:pPr>
            <a:r>
              <a:rPr lang="nb-NO" sz="1050" b="1" kern="0" dirty="0" smtClean="0">
                <a:solidFill>
                  <a:srgbClr val="002060"/>
                </a:solidFill>
                <a:latin typeface="Arial Narrow" pitchFamily="34" charset="0"/>
                <a:cs typeface="Arial" pitchFamily="34" charset="0"/>
              </a:rPr>
              <a:t>ASSOCIATED ADVISOR</a:t>
            </a:r>
          </a:p>
        </p:txBody>
      </p:sp>
      <p:sp>
        <p:nvSpPr>
          <p:cNvPr id="14" name="Text Placeholder 2"/>
          <p:cNvSpPr txBox="1">
            <a:spLocks/>
          </p:cNvSpPr>
          <p:nvPr userDrawn="1"/>
        </p:nvSpPr>
        <p:spPr>
          <a:xfrm>
            <a:off x="3007475" y="3057085"/>
            <a:ext cx="2625929" cy="228724"/>
          </a:xfrm>
          <a:prstGeom prst="rect">
            <a:avLst/>
          </a:prstGeom>
        </p:spPr>
        <p:txBody>
          <a:bodyPr/>
          <a:lstStyle/>
          <a:p>
            <a:pPr marL="287338" indent="-287338" eaLnBrk="0" fontAlgn="auto" hangingPunct="0">
              <a:spcBef>
                <a:spcPts val="0"/>
              </a:spcBef>
              <a:spcAft>
                <a:spcPts val="0"/>
              </a:spcAft>
              <a:buClr>
                <a:srgbClr val="091C5A"/>
              </a:buClr>
              <a:buFont typeface="Wingdings" pitchFamily="2" charset="2"/>
              <a:buNone/>
              <a:defRPr/>
            </a:pPr>
            <a:r>
              <a:rPr lang="nb-NO" sz="1050" b="1" kern="0" dirty="0" smtClean="0">
                <a:solidFill>
                  <a:srgbClr val="002060"/>
                </a:solidFill>
                <a:latin typeface="Arial Narrow" pitchFamily="34" charset="0"/>
                <a:cs typeface="Arial" pitchFamily="34" charset="0"/>
              </a:rPr>
              <a:t>OTHER GUARDIAN ADVISORS</a:t>
            </a:r>
          </a:p>
        </p:txBody>
      </p:sp>
    </p:spTree>
    <p:extLst>
      <p:ext uri="{BB962C8B-B14F-4D97-AF65-F5344CB8AC3E}">
        <p14:creationId xmlns:p14="http://schemas.microsoft.com/office/powerpoint/2010/main" val="395727641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empty main content area">
    <p:spTree>
      <p:nvGrpSpPr>
        <p:cNvPr id="1" name=""/>
        <p:cNvGrpSpPr/>
        <p:nvPr/>
      </p:nvGrpSpPr>
      <p:grpSpPr>
        <a:xfrm>
          <a:off x="0" y="0"/>
          <a:ext cx="0" cy="0"/>
          <a:chOff x="0" y="0"/>
          <a:chExt cx="0" cy="0"/>
        </a:xfrm>
      </p:grpSpPr>
      <p:sp>
        <p:nvSpPr>
          <p:cNvPr id="12" name="Text Placeholder 2"/>
          <p:cNvSpPr>
            <a:spLocks noGrp="1"/>
          </p:cNvSpPr>
          <p:nvPr>
            <p:ph type="body" sz="quarter" idx="15" hasCustomPrompt="1"/>
          </p:nvPr>
        </p:nvSpPr>
        <p:spPr>
          <a:xfrm>
            <a:off x="363482" y="1501983"/>
            <a:ext cx="8313088" cy="288040"/>
          </a:xfrm>
          <a:prstGeom prst="rect">
            <a:avLst/>
          </a:prstGeom>
          <a:noFill/>
        </p:spPr>
        <p:txBody>
          <a:bodyPr anchor="ctr" anchorCtr="0"/>
          <a:lstStyle>
            <a:lvl1pPr marL="0" indent="0">
              <a:buNone/>
              <a:defRPr b="1" i="0">
                <a:solidFill>
                  <a:srgbClr val="C00000"/>
                </a:solidFill>
                <a:latin typeface="Arial" pitchFamily="34" charset="0"/>
                <a:cs typeface="Arial" pitchFamily="34" charset="0"/>
              </a:defRPr>
            </a:lvl1pPr>
          </a:lstStyle>
          <a:p>
            <a:pPr marL="0" indent="0" fontAlgn="auto">
              <a:spcAft>
                <a:spcPts val="0"/>
              </a:spcAft>
              <a:buNone/>
              <a:defRPr/>
            </a:pPr>
            <a:r>
              <a:rPr lang="en-GB" sz="1200" i="1" dirty="0" smtClean="0"/>
              <a:t>IMPORTANT NOTICE</a:t>
            </a:r>
          </a:p>
        </p:txBody>
      </p:sp>
      <p:sp>
        <p:nvSpPr>
          <p:cNvPr id="2" name="TextBox 1"/>
          <p:cNvSpPr txBox="1"/>
          <p:nvPr userDrawn="1"/>
        </p:nvSpPr>
        <p:spPr>
          <a:xfrm>
            <a:off x="361896" y="2321525"/>
            <a:ext cx="8388000" cy="3493264"/>
          </a:xfrm>
          <a:prstGeom prst="rect">
            <a:avLst/>
          </a:prstGeom>
          <a:noFill/>
        </p:spPr>
        <p:txBody>
          <a:bodyPr wrap="square" rtlCol="0">
            <a:spAutoFit/>
          </a:bodyPr>
          <a:lstStyle/>
          <a:p>
            <a:pPr fontAlgn="auto">
              <a:spcBef>
                <a:spcPts val="0"/>
              </a:spcBef>
              <a:spcAft>
                <a:spcPts val="0"/>
              </a:spcAft>
              <a:defRPr/>
            </a:pPr>
            <a:r>
              <a:rPr lang="en-GB" sz="1100" i="1" dirty="0" smtClean="0">
                <a:solidFill>
                  <a:srgbClr val="000000"/>
                </a:solidFill>
                <a:latin typeface="Arial Narrow" pitchFamily="34" charset="0"/>
                <a:cs typeface="Arial" pitchFamily="34" charset="0"/>
              </a:rPr>
              <a:t>This written material is based on sources such as official audited accounts and other public information, available at the time of its creation. </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This material contains forward looking statements, which are based on current expectations, estimates and projections. The forward looking statements are subject to risks and uncertainties, and actual results may differ materially from the statements in this material.</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This document contains subjective opinions and views.</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Guardian Corporate does not guarantee that the information in this material is exact, correct or complete. </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This written documentation must be seen in context with oral comments made during the presentation of it.</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The client must independently assess the risks associated with a transaction made based on this material.</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The client does at its own risk enter a transaction based on this material. </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Guardian Corporate will not be liable for any decisions made on the basis of this material.</a:t>
            </a:r>
          </a:p>
          <a:p>
            <a:pPr fontAlgn="auto">
              <a:spcBef>
                <a:spcPts val="0"/>
              </a:spcBef>
              <a:spcAft>
                <a:spcPts val="0"/>
              </a:spcAft>
              <a:defRPr/>
            </a:pPr>
            <a:endParaRPr lang="en-GB" sz="1100" i="1" dirty="0" smtClean="0">
              <a:solidFill>
                <a:srgbClr val="000000"/>
              </a:solidFill>
              <a:latin typeface="Arial Narrow" pitchFamily="34" charset="0"/>
              <a:cs typeface="Arial" pitchFamily="34" charset="0"/>
            </a:endParaRPr>
          </a:p>
          <a:p>
            <a:pPr fontAlgn="auto">
              <a:spcBef>
                <a:spcPts val="0"/>
              </a:spcBef>
              <a:spcAft>
                <a:spcPts val="0"/>
              </a:spcAft>
              <a:defRPr/>
            </a:pPr>
            <a:r>
              <a:rPr lang="en-GB" sz="1100" i="1" dirty="0" smtClean="0">
                <a:solidFill>
                  <a:srgbClr val="000000"/>
                </a:solidFill>
                <a:latin typeface="Arial Narrow" pitchFamily="34" charset="0"/>
                <a:cs typeface="Arial" pitchFamily="34" charset="0"/>
              </a:rPr>
              <a:t>This presentation is confidential, and is only intended for the use of the clients invited to participate in the transaction. Reproduction or redistribution of any content in this document can only be made with Guardian Corporate’s consent; except from publicly available information.</a:t>
            </a:r>
          </a:p>
          <a:p>
            <a:pPr fontAlgn="auto">
              <a:spcBef>
                <a:spcPts val="0"/>
              </a:spcBef>
              <a:spcAft>
                <a:spcPts val="0"/>
              </a:spcAft>
            </a:pPr>
            <a:endParaRPr lang="nb-NO" sz="1400" dirty="0">
              <a:solidFill>
                <a:srgbClr val="666666"/>
              </a:solidFill>
              <a:latin typeface="Arial" pitchFamily="34" charset="0"/>
              <a:cs typeface="Arial" pitchFamily="34" charset="0"/>
            </a:endParaRPr>
          </a:p>
        </p:txBody>
      </p:sp>
      <p:cxnSp>
        <p:nvCxnSpPr>
          <p:cNvPr id="8" name="Straight Connector 7"/>
          <p:cNvCxnSpPr>
            <a:cxnSpLocks noChangeShapeType="1"/>
          </p:cNvCxnSpPr>
          <p:nvPr userDrawn="1"/>
        </p:nvCxnSpPr>
        <p:spPr bwMode="auto">
          <a:xfrm>
            <a:off x="361895" y="1440980"/>
            <a:ext cx="8388000" cy="0"/>
          </a:xfrm>
          <a:prstGeom prst="line">
            <a:avLst/>
          </a:prstGeom>
          <a:noFill/>
          <a:ln w="3175" algn="ctr">
            <a:solidFill>
              <a:schemeClr val="bg1">
                <a:lumMod val="50000"/>
              </a:schemeClr>
            </a:solidFill>
            <a:round/>
            <a:headEnd/>
            <a:tailEnd/>
          </a:ln>
        </p:spPr>
      </p:cxnSp>
      <p:cxnSp>
        <p:nvCxnSpPr>
          <p:cNvPr id="11" name="Straight Connector 10"/>
          <p:cNvCxnSpPr>
            <a:cxnSpLocks noChangeShapeType="1"/>
          </p:cNvCxnSpPr>
          <p:nvPr userDrawn="1"/>
        </p:nvCxnSpPr>
        <p:spPr bwMode="auto">
          <a:xfrm>
            <a:off x="363482" y="1844780"/>
            <a:ext cx="8388000" cy="0"/>
          </a:xfrm>
          <a:prstGeom prst="line">
            <a:avLst/>
          </a:prstGeom>
          <a:noFill/>
          <a:ln w="3175" algn="ctr">
            <a:solidFill>
              <a:schemeClr val="bg1">
                <a:lumMod val="50000"/>
              </a:schemeClr>
            </a:solidFill>
            <a:round/>
            <a:headEnd/>
            <a:tailEnd/>
          </a:ln>
        </p:spPr>
      </p:cxnSp>
      <p:cxnSp>
        <p:nvCxnSpPr>
          <p:cNvPr id="15" name="Straight Connector 14"/>
          <p:cNvCxnSpPr>
            <a:cxnSpLocks noChangeShapeType="1"/>
          </p:cNvCxnSpPr>
          <p:nvPr userDrawn="1"/>
        </p:nvCxnSpPr>
        <p:spPr bwMode="auto">
          <a:xfrm>
            <a:off x="361895" y="6163792"/>
            <a:ext cx="8388000" cy="0"/>
          </a:xfrm>
          <a:prstGeom prst="line">
            <a:avLst/>
          </a:prstGeom>
          <a:noFill/>
          <a:ln w="6350" algn="ctr">
            <a:solidFill>
              <a:schemeClr val="bg1">
                <a:lumMod val="50000"/>
              </a:schemeClr>
            </a:solidFill>
            <a:round/>
            <a:headEnd/>
            <a:tailEnd/>
          </a:ln>
        </p:spPr>
      </p:cxnSp>
      <p:sp>
        <p:nvSpPr>
          <p:cNvPr id="9"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Tree>
    <p:extLst>
      <p:ext uri="{BB962C8B-B14F-4D97-AF65-F5344CB8AC3E}">
        <p14:creationId xmlns:p14="http://schemas.microsoft.com/office/powerpoint/2010/main" val="117622899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96"/>
            <a:ext cx="9154325" cy="6865744"/>
          </a:xfrm>
          <a:prstGeom prst="rect">
            <a:avLst/>
          </a:prstGeom>
        </p:spPr>
      </p:pic>
      <p:pic>
        <p:nvPicPr>
          <p:cNvPr id="8"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7385" y="471562"/>
            <a:ext cx="7969222" cy="3826117"/>
          </a:xfrm>
          <a:prstGeom prst="rect">
            <a:avLst/>
          </a:prstGeom>
          <a:effectLst>
            <a:outerShdw blurRad="50800" dist="38100" dir="2700000" algn="tl" rotWithShape="0">
              <a:prstClr val="black">
                <a:alpha val="40000"/>
              </a:prstClr>
            </a:outerShdw>
          </a:effectLst>
        </p:spPr>
      </p:pic>
      <p:sp>
        <p:nvSpPr>
          <p:cNvPr id="9" name="Rectangle 5"/>
          <p:cNvSpPr/>
          <p:nvPr userDrawn="1"/>
        </p:nvSpPr>
        <p:spPr>
          <a:xfrm>
            <a:off x="457200" y="4558665"/>
            <a:ext cx="8009406" cy="1676400"/>
          </a:xfrm>
          <a:prstGeom prst="rect">
            <a:avLst/>
          </a:prstGeom>
          <a:gradFill flip="none" rotWithShape="1">
            <a:gsLst>
              <a:gs pos="10000">
                <a:srgbClr val="005D9C"/>
              </a:gs>
              <a:gs pos="100000">
                <a:srgbClr val="002878"/>
              </a:gs>
            </a:gsLst>
            <a:lin ang="5400000" scaled="0"/>
            <a:tileRect/>
          </a:gra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0" name="Picture 8" descr="Nokaslogo_hvit_H.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817361" y="4765040"/>
            <a:ext cx="1539001" cy="1285518"/>
          </a:xfrm>
          <a:prstGeom prst="rect">
            <a:avLst/>
          </a:prstGeom>
          <a:effectLst>
            <a:outerShdw blurRad="50800" dist="38100" dir="2700000" algn="tl" rotWithShape="0">
              <a:prstClr val="black">
                <a:alpha val="40000"/>
              </a:prstClr>
            </a:outerShdw>
          </a:effectLst>
        </p:spPr>
      </p:pic>
      <p:sp>
        <p:nvSpPr>
          <p:cNvPr id="2" name="Tittel 1"/>
          <p:cNvSpPr>
            <a:spLocks noGrp="1"/>
          </p:cNvSpPr>
          <p:nvPr>
            <p:ph type="ctrTitle"/>
          </p:nvPr>
        </p:nvSpPr>
        <p:spPr>
          <a:xfrm>
            <a:off x="457201" y="4586013"/>
            <a:ext cx="6400800" cy="1102746"/>
          </a:xfrm>
          <a:prstGeom prst="rect">
            <a:avLst/>
          </a:prstGeom>
        </p:spPr>
        <p:txBody>
          <a:bodyPr>
            <a:normAutofit/>
          </a:bodyPr>
          <a:lstStyle>
            <a:lvl1pPr>
              <a:defRPr sz="3200" b="1">
                <a:solidFill>
                  <a:schemeClr val="bg1"/>
                </a:solidFill>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457200" y="5711989"/>
            <a:ext cx="6400800" cy="523076"/>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14" name="Plassholder for bunntekst 4"/>
          <p:cNvSpPr>
            <a:spLocks noGrp="1"/>
          </p:cNvSpPr>
          <p:nvPr>
            <p:ph type="ftr" sz="quarter" idx="11"/>
          </p:nvPr>
        </p:nvSpPr>
        <p:spPr>
          <a:xfrm>
            <a:off x="3034408" y="6356350"/>
            <a:ext cx="2895600" cy="365125"/>
          </a:xfrm>
          <a:prstGeom prst="rect">
            <a:avLst/>
          </a:prstGeom>
        </p:spPr>
        <p:txBody>
          <a:bodyPr/>
          <a:lstStyle>
            <a:lvl1pPr>
              <a:defRPr>
                <a:solidFill>
                  <a:schemeClr val="bg2"/>
                </a:solidFill>
              </a:defRPr>
            </a:lvl1pPr>
          </a:lstStyle>
          <a:p>
            <a:pPr defTabSz="457200" fontAlgn="auto">
              <a:spcBef>
                <a:spcPts val="0"/>
              </a:spcBef>
              <a:spcAft>
                <a:spcPts val="0"/>
              </a:spcAft>
            </a:pPr>
            <a:endParaRPr lang="nb-NO" dirty="0">
              <a:solidFill>
                <a:srgbClr val="EEECE1"/>
              </a:solidFill>
              <a:latin typeface="Calibri"/>
              <a:cs typeface="+mn-cs"/>
            </a:endParaRPr>
          </a:p>
        </p:txBody>
      </p:sp>
      <p:sp>
        <p:nvSpPr>
          <p:cNvPr id="15" name="Rektangel 14"/>
          <p:cNvSpPr/>
          <p:nvPr userDrawn="1"/>
        </p:nvSpPr>
        <p:spPr>
          <a:xfrm>
            <a:off x="457201" y="471562"/>
            <a:ext cx="8009405" cy="3826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nb-NO" dirty="0">
                <a:solidFill>
                  <a:prstClr val="white"/>
                </a:solidFill>
              </a:rPr>
              <a:t>Fylles av bilde</a:t>
            </a:r>
          </a:p>
        </p:txBody>
      </p:sp>
    </p:spTree>
    <p:extLst>
      <p:ext uri="{BB962C8B-B14F-4D97-AF65-F5344CB8AC3E}">
        <p14:creationId xmlns:p14="http://schemas.microsoft.com/office/powerpoint/2010/main" val="1133075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95829" y="0"/>
            <a:ext cx="6852838" cy="652463"/>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271352" y="1218196"/>
            <a:ext cx="8308650" cy="4893864"/>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4090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pic>
        <p:nvPicPr>
          <p:cNvPr id="5" name="Bilde 4"/>
          <p:cNvPicPr/>
          <p:nvPr userDrawn="1"/>
        </p:nvPicPr>
        <p:blipFill>
          <a:blip r:embed="rId2" cstate="print">
            <a:extLst>
              <a:ext uri="{28A0092B-C50C-407E-A947-70E740481C1C}">
                <a14:useLocalDpi xmlns:a14="http://schemas.microsoft.com/office/drawing/2010/main" val="0"/>
              </a:ext>
            </a:extLst>
          </a:blip>
          <a:stretch>
            <a:fillRect/>
          </a:stretch>
        </p:blipFill>
        <p:spPr>
          <a:xfrm>
            <a:off x="8214568" y="6102532"/>
            <a:ext cx="929432" cy="755468"/>
          </a:xfrm>
          <a:prstGeom prst="rect">
            <a:avLst/>
          </a:prstGeom>
        </p:spPr>
      </p:pic>
      <p:sp>
        <p:nvSpPr>
          <p:cNvPr id="6" name="TekstSylinder 5"/>
          <p:cNvSpPr txBox="1"/>
          <p:nvPr userDrawn="1"/>
        </p:nvSpPr>
        <p:spPr>
          <a:xfrm>
            <a:off x="3267405" y="6504694"/>
            <a:ext cx="2221347" cy="253916"/>
          </a:xfrm>
          <a:prstGeom prst="rect">
            <a:avLst/>
          </a:prstGeom>
          <a:noFill/>
        </p:spPr>
        <p:txBody>
          <a:bodyPr wrap="none" rtlCol="0">
            <a:spAutoFit/>
          </a:bodyPr>
          <a:lstStyle/>
          <a:p>
            <a:pPr defTabSz="457200" fontAlgn="auto">
              <a:spcBef>
                <a:spcPts val="0"/>
              </a:spcBef>
              <a:spcAft>
                <a:spcPts val="0"/>
              </a:spcAft>
            </a:pPr>
            <a:r>
              <a:rPr lang="nb-NO" sz="1050" dirty="0">
                <a:solidFill>
                  <a:prstClr val="black"/>
                </a:solidFill>
                <a:latin typeface="Calibri"/>
                <a:cs typeface="+mn-cs"/>
              </a:rPr>
              <a:t>COMPANY CONFIDENTIAL  NOKAS AS</a:t>
            </a:r>
          </a:p>
        </p:txBody>
      </p:sp>
      <p:cxnSp>
        <p:nvCxnSpPr>
          <p:cNvPr id="8" name="Rett linje 7"/>
          <p:cNvCxnSpPr/>
          <p:nvPr userDrawn="1"/>
        </p:nvCxnSpPr>
        <p:spPr>
          <a:xfrm>
            <a:off x="853509" y="6384730"/>
            <a:ext cx="7361059" cy="2351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868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endParaRPr lang="nb-NO" dirty="0">
              <a:solidFill>
                <a:prstClr val="black"/>
              </a:solidFill>
              <a:latin typeface="Calibri"/>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nb-NO" dirty="0">
              <a:solidFill>
                <a:prstClr val="black"/>
              </a:solidFill>
              <a:latin typeface="Calibri"/>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E7C5FB2-3B14-4F06-AB36-E14AEDAF1537}" type="slidenum">
              <a:rPr lang="nb-NO">
                <a:solidFill>
                  <a:prstClr val="black"/>
                </a:solidFill>
                <a:latin typeface="Calibri"/>
                <a:cs typeface="+mn-cs"/>
              </a:rPr>
              <a:pPr defTabSz="457200" fontAlgn="auto">
                <a:spcBef>
                  <a:spcPts val="0"/>
                </a:spcBef>
                <a:spcAft>
                  <a:spcPts val="0"/>
                </a:spcAft>
              </a:pPr>
              <a:t>‹#›</a:t>
            </a:fld>
            <a:endParaRPr lang="nb-NO" dirty="0">
              <a:solidFill>
                <a:prstClr val="black"/>
              </a:solidFill>
              <a:latin typeface="Calibri"/>
              <a:cs typeface="+mn-cs"/>
            </a:endParaRPr>
          </a:p>
        </p:txBody>
      </p:sp>
    </p:spTree>
    <p:extLst>
      <p:ext uri="{BB962C8B-B14F-4D97-AF65-F5344CB8AC3E}">
        <p14:creationId xmlns:p14="http://schemas.microsoft.com/office/powerpoint/2010/main" val="2180015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pic>
        <p:nvPicPr>
          <p:cNvPr id="7" name="Bild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7543" y="0"/>
            <a:ext cx="18997268" cy="16432664"/>
          </a:xfrm>
          <a:prstGeom prst="rect">
            <a:avLst/>
          </a:prstGeom>
        </p:spPr>
      </p:pic>
    </p:spTree>
    <p:extLst>
      <p:ext uri="{BB962C8B-B14F-4D97-AF65-F5344CB8AC3E}">
        <p14:creationId xmlns:p14="http://schemas.microsoft.com/office/powerpoint/2010/main" val="53247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685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text slide">
    <p:spTree>
      <p:nvGrpSpPr>
        <p:cNvPr id="1" name=""/>
        <p:cNvGrpSpPr/>
        <p:nvPr/>
      </p:nvGrpSpPr>
      <p:grpSpPr>
        <a:xfrm>
          <a:off x="0" y="0"/>
          <a:ext cx="0" cy="0"/>
          <a:chOff x="0" y="0"/>
          <a:chExt cx="0" cy="0"/>
        </a:xfrm>
      </p:grpSpPr>
      <p:sp>
        <p:nvSpPr>
          <p:cNvPr id="12" name="Text Placeholder 12"/>
          <p:cNvSpPr>
            <a:spLocks noGrp="1"/>
          </p:cNvSpPr>
          <p:nvPr>
            <p:ph type="body" sz="quarter" idx="10"/>
          </p:nvPr>
        </p:nvSpPr>
        <p:spPr>
          <a:xfrm>
            <a:off x="357914" y="1429978"/>
            <a:ext cx="8388000" cy="4807419"/>
          </a:xfrm>
          <a:prstGeom prst="rect">
            <a:avLst/>
          </a:prstGeom>
        </p:spPr>
        <p:txBody>
          <a:bodyPr/>
          <a:lstStyle>
            <a:lvl1pPr marL="182563" indent="-182563">
              <a:buClr>
                <a:schemeClr val="accent1"/>
              </a:buClr>
              <a:defRPr sz="1600">
                <a:latin typeface="Arial Narrow" pitchFamily="34" charset="0"/>
                <a:cs typeface="Arial" pitchFamily="34" charset="0"/>
              </a:defRPr>
            </a:lvl1pPr>
            <a:lvl2pPr marL="449263" indent="-203200">
              <a:buClr>
                <a:schemeClr val="accent1"/>
              </a:buClr>
              <a:tabLst>
                <a:tab pos="449263" algn="l"/>
              </a:tabLst>
              <a:defRPr sz="1100">
                <a:latin typeface="Arial Narrow" pitchFamily="34" charset="0"/>
                <a:cs typeface="Arial" pitchFamily="34" charset="0"/>
              </a:defRPr>
            </a:lvl2pPr>
            <a:lvl3pPr marL="714375" indent="-192088">
              <a:buClr>
                <a:schemeClr val="accent1"/>
              </a:buClr>
              <a:defRPr sz="1000">
                <a:latin typeface="Arial Narrow" pitchFamily="34" charset="0"/>
                <a:cs typeface="Arial" pitchFamily="34" charset="0"/>
              </a:defRPr>
            </a:lvl3pPr>
            <a:lvl4pPr marL="989013" indent="-200025">
              <a:buClr>
                <a:schemeClr val="accent1"/>
              </a:buClr>
              <a:defRPr sz="800">
                <a:latin typeface="Arial Narrow" pitchFamily="34" charset="0"/>
                <a:cs typeface="Arial" pitchFamily="34" charset="0"/>
              </a:defRPr>
            </a:lvl4pPr>
            <a:lvl5pPr marL="1255713" indent="-177800">
              <a:buClr>
                <a:schemeClr val="accent1"/>
              </a:buClr>
              <a:defRPr sz="8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5" name="Text Placeholder 12"/>
          <p:cNvSpPr>
            <a:spLocks noGrp="1"/>
          </p:cNvSpPr>
          <p:nvPr>
            <p:ph type="body" sz="quarter" idx="11"/>
          </p:nvPr>
        </p:nvSpPr>
        <p:spPr>
          <a:xfrm>
            <a:off x="358032" y="6280448"/>
            <a:ext cx="8388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258078354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rtside">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3B3B05F5-A138-4B72-A6A5-BD90B169A4F7}" type="datetimeFigureOut">
              <a:rPr lang="nb-NO"/>
              <a:pPr>
                <a:defRPr/>
              </a:pPr>
              <a:t>10.05.2017</a:t>
            </a:fld>
            <a:endParaRPr lang="nb-NO" dirty="0"/>
          </a:p>
        </p:txBody>
      </p:sp>
      <p:sp>
        <p:nvSpPr>
          <p:cNvPr id="3" name="Plassholder for bunntekst 4"/>
          <p:cNvSpPr>
            <a:spLocks noGrp="1"/>
          </p:cNvSpPr>
          <p:nvPr>
            <p:ph type="ftr" sz="quarter" idx="11"/>
          </p:nvPr>
        </p:nvSpPr>
        <p:spPr/>
        <p:txBody>
          <a:bodyPr/>
          <a:lstStyle>
            <a:lvl1pPr>
              <a:defRPr/>
            </a:lvl1pPr>
          </a:lstStyle>
          <a:p>
            <a:pPr>
              <a:defRPr/>
            </a:pPr>
            <a:endParaRPr lang="nb-NO" dirty="0"/>
          </a:p>
        </p:txBody>
      </p:sp>
      <p:sp>
        <p:nvSpPr>
          <p:cNvPr id="4" name="Plassholder for lysbildenummer 5"/>
          <p:cNvSpPr>
            <a:spLocks noGrp="1"/>
          </p:cNvSpPr>
          <p:nvPr>
            <p:ph type="sldNum" sz="quarter" idx="12"/>
          </p:nvPr>
        </p:nvSpPr>
        <p:spPr/>
        <p:txBody>
          <a:bodyPr/>
          <a:lstStyle>
            <a:lvl1pPr>
              <a:defRPr/>
            </a:lvl1pPr>
          </a:lstStyle>
          <a:p>
            <a:pPr>
              <a:defRPr/>
            </a:pPr>
            <a:fld id="{AFE05928-23B7-4F46-A2AB-A593E9D18F8D}" type="slidenum">
              <a:rPr lang="nb-NO"/>
              <a:pPr>
                <a:defRPr/>
              </a:pPr>
              <a:t>‹#›</a:t>
            </a:fld>
            <a:endParaRPr lang="nb-NO" dirty="0"/>
          </a:p>
        </p:txBody>
      </p:sp>
    </p:spTree>
    <p:extLst>
      <p:ext uri="{BB962C8B-B14F-4D97-AF65-F5344CB8AC3E}">
        <p14:creationId xmlns:p14="http://schemas.microsoft.com/office/powerpoint/2010/main" val="24002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Copyright">
    <p:spTree>
      <p:nvGrpSpPr>
        <p:cNvPr id="1" name=""/>
        <p:cNvGrpSpPr/>
        <p:nvPr/>
      </p:nvGrpSpPr>
      <p:grpSpPr>
        <a:xfrm>
          <a:off x="0" y="0"/>
          <a:ext cx="0" cy="0"/>
          <a:chOff x="0" y="0"/>
          <a:chExt cx="0" cy="0"/>
        </a:xfrm>
      </p:grpSpPr>
      <p:sp>
        <p:nvSpPr>
          <p:cNvPr id="4" name="Rektangel 6"/>
          <p:cNvSpPr/>
          <p:nvPr/>
        </p:nvSpPr>
        <p:spPr>
          <a:xfrm>
            <a:off x="0" y="0"/>
            <a:ext cx="915035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prstClr val="white"/>
              </a:solidFill>
            </a:endParaRPr>
          </a:p>
        </p:txBody>
      </p:sp>
      <p:pic>
        <p:nvPicPr>
          <p:cNvPr id="5"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6" name="TekstSylinder 5"/>
          <p:cNvSpPr txBox="1"/>
          <p:nvPr/>
        </p:nvSpPr>
        <p:spPr>
          <a:xfrm>
            <a:off x="3132138" y="6434138"/>
            <a:ext cx="2879725" cy="523875"/>
          </a:xfrm>
          <a:prstGeom prst="rect">
            <a:avLst/>
          </a:prstGeom>
          <a:noFill/>
        </p:spPr>
        <p:txBody>
          <a:bodyPr>
            <a:spAutoFit/>
          </a:bodyPr>
          <a:lstStyle/>
          <a:p>
            <a:pPr algn="ctr">
              <a:defRPr/>
            </a:pPr>
            <a:r>
              <a:rPr lang="nb-NO" sz="1000" dirty="0">
                <a:solidFill>
                  <a:srgbClr val="004489"/>
                </a:solidFill>
                <a:latin typeface="Calibri"/>
              </a:rPr>
              <a:t>© NOKAS – All rights </a:t>
            </a:r>
            <a:r>
              <a:rPr lang="nb-NO" sz="1000" dirty="0" err="1">
                <a:solidFill>
                  <a:srgbClr val="004489"/>
                </a:solidFill>
                <a:latin typeface="Calibri"/>
              </a:rPr>
              <a:t>reserved</a:t>
            </a:r>
            <a:endParaRPr lang="nb-NO" sz="1000" dirty="0">
              <a:solidFill>
                <a:srgbClr val="004489"/>
              </a:solidFill>
              <a:latin typeface="Calibri"/>
            </a:endParaRPr>
          </a:p>
          <a:p>
            <a:pPr>
              <a:defRPr/>
            </a:pPr>
            <a:endParaRPr lang="nb-NO" dirty="0">
              <a:solidFill>
                <a:srgbClr val="004489"/>
              </a:solidFill>
            </a:endParaRPr>
          </a:p>
        </p:txBody>
      </p:sp>
      <p:sp>
        <p:nvSpPr>
          <p:cNvPr id="2" name="Tittel 1"/>
          <p:cNvSpPr>
            <a:spLocks noGrp="1"/>
          </p:cNvSpPr>
          <p:nvPr>
            <p:ph type="title"/>
          </p:nvPr>
        </p:nvSpPr>
        <p:spPr>
          <a:solidFill>
            <a:schemeClr val="tx1"/>
          </a:solidFill>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lvl1pPr>
              <a:defRPr>
                <a:solidFill>
                  <a:srgbClr val="004990"/>
                </a:solidFill>
              </a:defRPr>
            </a:lvl1pPr>
            <a:lvl2pPr>
              <a:defRPr>
                <a:solidFill>
                  <a:srgbClr val="004990"/>
                </a:solidFill>
              </a:defRPr>
            </a:lvl2pPr>
            <a:lvl3pPr>
              <a:defRPr>
                <a:solidFill>
                  <a:srgbClr val="004990"/>
                </a:solidFill>
              </a:defRPr>
            </a:lvl3pPr>
            <a:lvl4pPr>
              <a:defRPr>
                <a:solidFill>
                  <a:srgbClr val="004990"/>
                </a:solidFill>
              </a:defRPr>
            </a:lvl4pPr>
            <a:lvl5pPr>
              <a:defRPr>
                <a:solidFill>
                  <a:srgbClr val="004990"/>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dato 3"/>
          <p:cNvSpPr>
            <a:spLocks noGrp="1"/>
          </p:cNvSpPr>
          <p:nvPr>
            <p:ph type="dt" sz="half" idx="10"/>
          </p:nvPr>
        </p:nvSpPr>
        <p:spPr/>
        <p:txBody>
          <a:bodyPr/>
          <a:lstStyle>
            <a:lvl1pPr>
              <a:defRPr>
                <a:solidFill>
                  <a:srgbClr val="004990"/>
                </a:solidFill>
              </a:defRPr>
            </a:lvl1pPr>
          </a:lstStyle>
          <a:p>
            <a:pPr>
              <a:defRPr/>
            </a:pPr>
            <a:fld id="{008AD181-056B-498E-9EAA-C4AF7B8CAF37}" type="datetimeFigureOut">
              <a:rPr lang="nb-NO"/>
              <a:pPr>
                <a:defRPr/>
              </a:pPr>
              <a:t>10.05.2017</a:t>
            </a:fld>
            <a:endParaRPr lang="nb-NO" dirty="0"/>
          </a:p>
        </p:txBody>
      </p:sp>
      <p:sp>
        <p:nvSpPr>
          <p:cNvPr id="8" name="Plassholder for bunntekst 4"/>
          <p:cNvSpPr>
            <a:spLocks noGrp="1"/>
          </p:cNvSpPr>
          <p:nvPr>
            <p:ph type="ftr" sz="quarter" idx="11"/>
          </p:nvPr>
        </p:nvSpPr>
        <p:spPr/>
        <p:txBody>
          <a:bodyPr/>
          <a:lstStyle>
            <a:lvl1pPr>
              <a:defRPr>
                <a:solidFill>
                  <a:srgbClr val="004990"/>
                </a:solidFill>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solidFill>
                  <a:srgbClr val="004990"/>
                </a:solidFill>
              </a:defRPr>
            </a:lvl1pPr>
          </a:lstStyle>
          <a:p>
            <a:pPr>
              <a:defRPr/>
            </a:pPr>
            <a:fld id="{7B1E0B03-74FC-4F43-B586-F768E53D0F72}" type="slidenum">
              <a:rPr lang="nb-NO"/>
              <a:pPr>
                <a:defRPr/>
              </a:pPr>
              <a:t>‹#›</a:t>
            </a:fld>
            <a:endParaRPr lang="nb-NO" dirty="0"/>
          </a:p>
        </p:txBody>
      </p:sp>
    </p:spTree>
    <p:extLst>
      <p:ext uri="{BB962C8B-B14F-4D97-AF65-F5344CB8AC3E}">
        <p14:creationId xmlns:p14="http://schemas.microsoft.com/office/powerpoint/2010/main" val="3154097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4" name="Plassholder for tittel 1"/>
          <p:cNvSpPr txBox="1">
            <a:spLocks/>
          </p:cNvSpPr>
          <p:nvPr/>
        </p:nvSpPr>
        <p:spPr>
          <a:xfrm>
            <a:off x="0" y="0"/>
            <a:ext cx="7199313" cy="1295400"/>
          </a:xfrm>
          <a:prstGeom prst="rect">
            <a:avLst/>
          </a:prstGeom>
          <a:solidFill>
            <a:schemeClr val="tx1"/>
          </a:solidFill>
        </p:spPr>
        <p:txBody>
          <a:bodyPr anchor="ctr">
            <a:normAutofit/>
          </a:bodyPr>
          <a:lstStyle/>
          <a:p>
            <a:pPr algn="ctr" fontAlgn="auto">
              <a:spcAft>
                <a:spcPts val="0"/>
              </a:spcAft>
              <a:defRPr/>
            </a:pPr>
            <a:endParaRPr lang="nb-NO" sz="3200" dirty="0">
              <a:solidFill>
                <a:prstClr val="white"/>
              </a:solidFill>
              <a:latin typeface="Arial" pitchFamily="34" charset="0"/>
              <a:cs typeface="Arial" pitchFamily="34" charset="0"/>
            </a:endParaRPr>
          </a:p>
        </p:txBody>
      </p:sp>
      <p:sp>
        <p:nvSpPr>
          <p:cNvPr id="5" name="Rektangel 8"/>
          <p:cNvSpPr/>
          <p:nvPr/>
        </p:nvSpPr>
        <p:spPr>
          <a:xfrm>
            <a:off x="7019925" y="0"/>
            <a:ext cx="2124075"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6"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7" name="Plassholder for tittel 1"/>
          <p:cNvSpPr txBox="1">
            <a:spLocks/>
          </p:cNvSpPr>
          <p:nvPr userDrawn="1"/>
        </p:nvSpPr>
        <p:spPr>
          <a:xfrm>
            <a:off x="0" y="0"/>
            <a:ext cx="7199313" cy="1295400"/>
          </a:xfrm>
          <a:prstGeom prst="rect">
            <a:avLst/>
          </a:prstGeom>
          <a:solidFill>
            <a:schemeClr val="tx1"/>
          </a:solidFill>
        </p:spPr>
        <p:txBody>
          <a:bodyPr anchor="ctr">
            <a:normAutofit/>
          </a:bodyPr>
          <a:lstStyle/>
          <a:p>
            <a:pPr algn="ctr" fontAlgn="auto">
              <a:spcAft>
                <a:spcPts val="0"/>
              </a:spcAft>
              <a:defRPr/>
            </a:pPr>
            <a:endParaRPr lang="nb-NO" sz="3200" dirty="0">
              <a:solidFill>
                <a:prstClr val="white"/>
              </a:solidFill>
              <a:latin typeface="Arial" pitchFamily="34" charset="0"/>
              <a:cs typeface="Arial" pitchFamily="34" charset="0"/>
            </a:endParaRPr>
          </a:p>
        </p:txBody>
      </p:sp>
      <p:sp>
        <p:nvSpPr>
          <p:cNvPr id="8" name="Rektangel 8"/>
          <p:cNvSpPr/>
          <p:nvPr userDrawn="1"/>
        </p:nvSpPr>
        <p:spPr>
          <a:xfrm>
            <a:off x="7019925" y="0"/>
            <a:ext cx="2160588"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9" name="Picture 8" descr="logoHvit"/>
          <p:cNvPicPr>
            <a:picLocks noChangeAspect="1" noChangeArrowheads="1"/>
          </p:cNvPicPr>
          <p:nvPr userDrawn="1"/>
        </p:nvPicPr>
        <p:blipFill>
          <a:blip r:embed="rId3"/>
          <a:srcRect/>
          <a:stretch>
            <a:fillRect/>
          </a:stretch>
        </p:blipFill>
        <p:spPr bwMode="auto">
          <a:xfrm>
            <a:off x="7740650" y="404813"/>
            <a:ext cx="887413" cy="625475"/>
          </a:xfrm>
          <a:prstGeom prst="rect">
            <a:avLst/>
          </a:prstGeom>
          <a:noFill/>
          <a:ln w="9525">
            <a:noFill/>
            <a:miter lim="800000"/>
            <a:headEnd/>
            <a:tailEnd/>
          </a:ln>
        </p:spPr>
      </p:pic>
      <p:sp>
        <p:nvSpPr>
          <p:cNvPr id="2" name="Tittel 1"/>
          <p:cNvSpPr>
            <a:spLocks noGrp="1"/>
          </p:cNvSpPr>
          <p:nvPr>
            <p:ph type="title"/>
          </p:nvPr>
        </p:nvSpPr>
        <p:spPr>
          <a:xfrm>
            <a:off x="722313" y="4406900"/>
            <a:ext cx="7772400" cy="1362075"/>
          </a:xfrm>
          <a:solidFill>
            <a:schemeClr val="tx1"/>
          </a:solidFill>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10" name="Plassholder for dato 3"/>
          <p:cNvSpPr>
            <a:spLocks noGrp="1"/>
          </p:cNvSpPr>
          <p:nvPr>
            <p:ph type="dt" sz="half" idx="10"/>
          </p:nvPr>
        </p:nvSpPr>
        <p:spPr/>
        <p:txBody>
          <a:bodyPr/>
          <a:lstStyle>
            <a:lvl1pPr>
              <a:defRPr/>
            </a:lvl1pPr>
          </a:lstStyle>
          <a:p>
            <a:pPr>
              <a:defRPr/>
            </a:pPr>
            <a:fld id="{C812558E-3383-4218-AA8F-A852DCED8F19}" type="datetimeFigureOut">
              <a:rPr lang="nb-NO"/>
              <a:pPr>
                <a:defRPr/>
              </a:pPr>
              <a:t>10.05.2017</a:t>
            </a:fld>
            <a:endParaRPr lang="nb-NO"/>
          </a:p>
        </p:txBody>
      </p:sp>
      <p:sp>
        <p:nvSpPr>
          <p:cNvPr id="11" name="Plassholder for bunntekst 4"/>
          <p:cNvSpPr>
            <a:spLocks noGrp="1"/>
          </p:cNvSpPr>
          <p:nvPr>
            <p:ph type="ftr" sz="quarter" idx="11"/>
          </p:nvPr>
        </p:nvSpPr>
        <p:spPr/>
        <p:txBody>
          <a:bodyPr/>
          <a:lstStyle>
            <a:lvl1pPr>
              <a:defRPr/>
            </a:lvl1pPr>
          </a:lstStyle>
          <a:p>
            <a:pPr>
              <a:defRPr/>
            </a:pPr>
            <a:endParaRPr lang="nb-NO"/>
          </a:p>
        </p:txBody>
      </p:sp>
      <p:sp>
        <p:nvSpPr>
          <p:cNvPr id="12" name="Plassholder for lysbildenummer 5"/>
          <p:cNvSpPr>
            <a:spLocks noGrp="1"/>
          </p:cNvSpPr>
          <p:nvPr>
            <p:ph type="sldNum" sz="quarter" idx="12"/>
          </p:nvPr>
        </p:nvSpPr>
        <p:spPr/>
        <p:txBody>
          <a:bodyPr/>
          <a:lstStyle>
            <a:lvl1pPr>
              <a:defRPr/>
            </a:lvl1pPr>
          </a:lstStyle>
          <a:p>
            <a:pPr>
              <a:defRPr/>
            </a:pPr>
            <a:fld id="{C9E08046-E6CC-454D-B1DF-CF7A35522DC9}" type="slidenum">
              <a:rPr lang="nb-NO"/>
              <a:pPr>
                <a:defRPr/>
              </a:pPr>
              <a:t>‹#›</a:t>
            </a:fld>
            <a:endParaRPr lang="nb-NO"/>
          </a:p>
        </p:txBody>
      </p:sp>
    </p:spTree>
    <p:extLst>
      <p:ext uri="{BB962C8B-B14F-4D97-AF65-F5344CB8AC3E}">
        <p14:creationId xmlns:p14="http://schemas.microsoft.com/office/powerpoint/2010/main" val="2446017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5" name="Rektangel 7"/>
          <p:cNvSpPr/>
          <p:nvPr/>
        </p:nvSpPr>
        <p:spPr>
          <a:xfrm>
            <a:off x="0" y="0"/>
            <a:ext cx="9147175"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6"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7" name="Rektangel 7"/>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8" name="Picture 8" descr="logoHvit"/>
          <p:cNvPicPr>
            <a:picLocks noChangeAspect="1" noChangeArrowheads="1"/>
          </p:cNvPicPr>
          <p:nvPr userDrawn="1"/>
        </p:nvPicPr>
        <p:blipFill>
          <a:blip r:embed="rId3"/>
          <a:srcRect/>
          <a:stretch>
            <a:fillRect/>
          </a:stretch>
        </p:blipFill>
        <p:spPr bwMode="auto">
          <a:xfrm>
            <a:off x="7740650" y="404813"/>
            <a:ext cx="887413" cy="625475"/>
          </a:xfrm>
          <a:prstGeom prst="rect">
            <a:avLst/>
          </a:prstGeom>
          <a:noFill/>
          <a:ln w="9525">
            <a:noFill/>
            <a:miter lim="800000"/>
            <a:headEnd/>
            <a:tailEnd/>
          </a:ln>
        </p:spPr>
      </p:pic>
      <p:sp>
        <p:nvSpPr>
          <p:cNvPr id="2" name="Tittel 1"/>
          <p:cNvSpPr>
            <a:spLocks noGrp="1"/>
          </p:cNvSpPr>
          <p:nvPr>
            <p:ph type="title"/>
          </p:nvPr>
        </p:nvSpPr>
        <p:spPr>
          <a:solidFill>
            <a:schemeClr val="tx1"/>
          </a:solidFill>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000">
                <a:solidFill>
                  <a:srgbClr val="004990"/>
                </a:solidFill>
              </a:defRPr>
            </a:lvl1pPr>
            <a:lvl2pPr>
              <a:defRPr sz="1600">
                <a:solidFill>
                  <a:srgbClr val="004990"/>
                </a:solidFill>
              </a:defRPr>
            </a:lvl2pPr>
            <a:lvl3pPr>
              <a:defRPr sz="1400">
                <a:solidFill>
                  <a:srgbClr val="004990"/>
                </a:solidFill>
              </a:defRPr>
            </a:lvl3pPr>
            <a:lvl4pPr>
              <a:defRPr sz="1800">
                <a:solidFill>
                  <a:srgbClr val="004990"/>
                </a:solidFill>
              </a:defRPr>
            </a:lvl4pPr>
            <a:lvl5pPr>
              <a:defRPr sz="1800">
                <a:solidFill>
                  <a:srgbClr val="004990"/>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4038600" cy="4525963"/>
          </a:xfrm>
        </p:spPr>
        <p:txBody>
          <a:bodyPr/>
          <a:lstStyle>
            <a:lvl1pPr>
              <a:defRPr sz="2000">
                <a:solidFill>
                  <a:srgbClr val="004990"/>
                </a:solidFill>
              </a:defRPr>
            </a:lvl1pPr>
            <a:lvl2pPr>
              <a:defRPr sz="1600">
                <a:solidFill>
                  <a:srgbClr val="004990"/>
                </a:solidFill>
              </a:defRPr>
            </a:lvl2pPr>
            <a:lvl3pPr>
              <a:defRPr sz="1400">
                <a:solidFill>
                  <a:srgbClr val="004990"/>
                </a:solidFill>
              </a:defRPr>
            </a:lvl3pPr>
            <a:lvl4pPr>
              <a:defRPr sz="1800">
                <a:solidFill>
                  <a:srgbClr val="004990"/>
                </a:solidFill>
              </a:defRPr>
            </a:lvl4pPr>
            <a:lvl5pPr>
              <a:defRPr sz="1800">
                <a:solidFill>
                  <a:srgbClr val="004990"/>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9" name="Plassholder for dato 4"/>
          <p:cNvSpPr>
            <a:spLocks noGrp="1"/>
          </p:cNvSpPr>
          <p:nvPr>
            <p:ph type="dt" sz="half" idx="10"/>
          </p:nvPr>
        </p:nvSpPr>
        <p:spPr/>
        <p:txBody>
          <a:bodyPr/>
          <a:lstStyle>
            <a:lvl1pPr>
              <a:defRPr/>
            </a:lvl1pPr>
          </a:lstStyle>
          <a:p>
            <a:pPr>
              <a:defRPr/>
            </a:pPr>
            <a:fld id="{3A45C922-638D-4B32-89E3-30FAD30CA0A0}" type="datetimeFigureOut">
              <a:rPr lang="nb-NO"/>
              <a:pPr>
                <a:defRPr/>
              </a:pPr>
              <a:t>10.05.2017</a:t>
            </a:fld>
            <a:endParaRPr lang="nb-NO"/>
          </a:p>
        </p:txBody>
      </p:sp>
      <p:sp>
        <p:nvSpPr>
          <p:cNvPr id="10" name="Plassholder for bunntekst 5"/>
          <p:cNvSpPr>
            <a:spLocks noGrp="1"/>
          </p:cNvSpPr>
          <p:nvPr>
            <p:ph type="ftr" sz="quarter" idx="11"/>
          </p:nvPr>
        </p:nvSpPr>
        <p:spPr/>
        <p:txBody>
          <a:bodyPr/>
          <a:lstStyle>
            <a:lvl1pPr>
              <a:defRPr/>
            </a:lvl1pPr>
          </a:lstStyle>
          <a:p>
            <a:pPr>
              <a:defRPr/>
            </a:pPr>
            <a:endParaRPr lang="nb-NO"/>
          </a:p>
        </p:txBody>
      </p:sp>
      <p:sp>
        <p:nvSpPr>
          <p:cNvPr id="11" name="Plassholder for lysbildenummer 6"/>
          <p:cNvSpPr>
            <a:spLocks noGrp="1"/>
          </p:cNvSpPr>
          <p:nvPr>
            <p:ph type="sldNum" sz="quarter" idx="12"/>
          </p:nvPr>
        </p:nvSpPr>
        <p:spPr/>
        <p:txBody>
          <a:bodyPr/>
          <a:lstStyle>
            <a:lvl1pPr>
              <a:defRPr/>
            </a:lvl1pPr>
          </a:lstStyle>
          <a:p>
            <a:pPr>
              <a:defRPr/>
            </a:pPr>
            <a:fld id="{3C058FE8-FA5D-4595-AC1A-69C989E48001}" type="slidenum">
              <a:rPr lang="nb-NO"/>
              <a:pPr>
                <a:defRPr/>
              </a:pPr>
              <a:t>‹#›</a:t>
            </a:fld>
            <a:endParaRPr lang="nb-NO"/>
          </a:p>
        </p:txBody>
      </p:sp>
    </p:spTree>
    <p:extLst>
      <p:ext uri="{BB962C8B-B14F-4D97-AF65-F5344CB8AC3E}">
        <p14:creationId xmlns:p14="http://schemas.microsoft.com/office/powerpoint/2010/main" val="1732018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7" name="Rektangel 9"/>
          <p:cNvSpPr/>
          <p:nvPr/>
        </p:nvSpPr>
        <p:spPr>
          <a:xfrm>
            <a:off x="0" y="0"/>
            <a:ext cx="9151938"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8"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9" name="Rektangel 9"/>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10" name="Picture 8" descr="logoHvit"/>
          <p:cNvPicPr>
            <a:picLocks noChangeAspect="1" noChangeArrowheads="1"/>
          </p:cNvPicPr>
          <p:nvPr userDrawn="1"/>
        </p:nvPicPr>
        <p:blipFill>
          <a:blip r:embed="rId3"/>
          <a:srcRect/>
          <a:stretch>
            <a:fillRect/>
          </a:stretch>
        </p:blipFill>
        <p:spPr bwMode="auto">
          <a:xfrm>
            <a:off x="7740650" y="404813"/>
            <a:ext cx="887413" cy="625475"/>
          </a:xfrm>
          <a:prstGeom prst="rect">
            <a:avLst/>
          </a:prstGeom>
          <a:noFill/>
          <a:ln w="9525">
            <a:noFill/>
            <a:miter lim="800000"/>
            <a:headEnd/>
            <a:tailEnd/>
          </a:ln>
        </p:spPr>
      </p:pic>
      <p:sp>
        <p:nvSpPr>
          <p:cNvPr id="2" name="Tittel 1"/>
          <p:cNvSpPr>
            <a:spLocks noGrp="1"/>
          </p:cNvSpPr>
          <p:nvPr>
            <p:ph type="title"/>
          </p:nvPr>
        </p:nvSpPr>
        <p:spPr>
          <a:solidFill>
            <a:schemeClr val="tx1"/>
          </a:solidFill>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solidFill>
                  <a:srgbClr val="00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000">
                <a:solidFill>
                  <a:srgbClr val="004489"/>
                </a:solidFill>
              </a:defRPr>
            </a:lvl1pPr>
            <a:lvl2pPr>
              <a:defRPr sz="1600">
                <a:solidFill>
                  <a:srgbClr val="004489"/>
                </a:solidFill>
              </a:defRPr>
            </a:lvl2pPr>
            <a:lvl3pPr>
              <a:defRPr sz="1400">
                <a:solidFill>
                  <a:srgbClr val="004489"/>
                </a:solidFill>
              </a:defRPr>
            </a:lvl3pPr>
            <a:lvl4pPr>
              <a:defRPr sz="1600">
                <a:solidFill>
                  <a:srgbClr val="004489"/>
                </a:solidFill>
              </a:defRPr>
            </a:lvl4pPr>
            <a:lvl5pPr>
              <a:defRPr sz="1600">
                <a:solidFill>
                  <a:srgbClr val="004489"/>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solidFill>
                  <a:srgbClr val="00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000">
                <a:solidFill>
                  <a:srgbClr val="004489"/>
                </a:solidFill>
              </a:defRPr>
            </a:lvl1pPr>
            <a:lvl2pPr>
              <a:defRPr sz="1600">
                <a:solidFill>
                  <a:srgbClr val="004489"/>
                </a:solidFill>
              </a:defRPr>
            </a:lvl2pPr>
            <a:lvl3pPr>
              <a:defRPr sz="1400">
                <a:solidFill>
                  <a:srgbClr val="004489"/>
                </a:solidFill>
              </a:defRPr>
            </a:lvl3pPr>
            <a:lvl4pPr>
              <a:defRPr sz="1600">
                <a:solidFill>
                  <a:srgbClr val="004489"/>
                </a:solidFill>
              </a:defRPr>
            </a:lvl4pPr>
            <a:lvl5pPr>
              <a:defRPr sz="1600">
                <a:solidFill>
                  <a:srgbClr val="004489"/>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p:txBody>
      </p:sp>
      <p:sp>
        <p:nvSpPr>
          <p:cNvPr id="11" name="Plassholder for dato 6"/>
          <p:cNvSpPr>
            <a:spLocks noGrp="1"/>
          </p:cNvSpPr>
          <p:nvPr>
            <p:ph type="dt" sz="half" idx="10"/>
          </p:nvPr>
        </p:nvSpPr>
        <p:spPr/>
        <p:txBody>
          <a:bodyPr/>
          <a:lstStyle>
            <a:lvl1pPr>
              <a:defRPr/>
            </a:lvl1pPr>
          </a:lstStyle>
          <a:p>
            <a:pPr>
              <a:defRPr/>
            </a:pPr>
            <a:fld id="{5D6110FA-5A4C-4BA9-865B-0342B85FC21A}" type="datetimeFigureOut">
              <a:rPr lang="nb-NO"/>
              <a:pPr>
                <a:defRPr/>
              </a:pPr>
              <a:t>10.05.2017</a:t>
            </a:fld>
            <a:endParaRPr lang="nb-NO"/>
          </a:p>
        </p:txBody>
      </p:sp>
      <p:sp>
        <p:nvSpPr>
          <p:cNvPr id="12" name="Plassholder for bunntekst 7"/>
          <p:cNvSpPr>
            <a:spLocks noGrp="1"/>
          </p:cNvSpPr>
          <p:nvPr>
            <p:ph type="ftr" sz="quarter" idx="11"/>
          </p:nvPr>
        </p:nvSpPr>
        <p:spPr/>
        <p:txBody>
          <a:bodyPr/>
          <a:lstStyle>
            <a:lvl1pPr>
              <a:defRPr/>
            </a:lvl1pPr>
          </a:lstStyle>
          <a:p>
            <a:pPr>
              <a:defRPr/>
            </a:pPr>
            <a:endParaRPr lang="nb-NO"/>
          </a:p>
        </p:txBody>
      </p:sp>
      <p:sp>
        <p:nvSpPr>
          <p:cNvPr id="13" name="Plassholder for lysbildenummer 8"/>
          <p:cNvSpPr>
            <a:spLocks noGrp="1"/>
          </p:cNvSpPr>
          <p:nvPr>
            <p:ph type="sldNum" sz="quarter" idx="12"/>
          </p:nvPr>
        </p:nvSpPr>
        <p:spPr/>
        <p:txBody>
          <a:bodyPr/>
          <a:lstStyle>
            <a:lvl1pPr>
              <a:defRPr/>
            </a:lvl1pPr>
          </a:lstStyle>
          <a:p>
            <a:pPr>
              <a:defRPr/>
            </a:pPr>
            <a:fld id="{281D005F-4DFB-40D3-9F86-5662F2900DD2}" type="slidenum">
              <a:rPr lang="nb-NO"/>
              <a:pPr>
                <a:defRPr/>
              </a:pPr>
              <a:t>‹#›</a:t>
            </a:fld>
            <a:endParaRPr lang="nb-NO"/>
          </a:p>
        </p:txBody>
      </p:sp>
    </p:spTree>
    <p:extLst>
      <p:ext uri="{BB962C8B-B14F-4D97-AF65-F5344CB8AC3E}">
        <p14:creationId xmlns:p14="http://schemas.microsoft.com/office/powerpoint/2010/main" val="416971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onsulentoppsett">
    <p:spTree>
      <p:nvGrpSpPr>
        <p:cNvPr id="1" name=""/>
        <p:cNvGrpSpPr/>
        <p:nvPr/>
      </p:nvGrpSpPr>
      <p:grpSpPr>
        <a:xfrm>
          <a:off x="0" y="0"/>
          <a:ext cx="0" cy="0"/>
          <a:chOff x="0" y="0"/>
          <a:chExt cx="0" cy="0"/>
        </a:xfrm>
      </p:grpSpPr>
      <p:sp>
        <p:nvSpPr>
          <p:cNvPr id="6" name="Rektangel 9"/>
          <p:cNvSpPr/>
          <p:nvPr/>
        </p:nvSpPr>
        <p:spPr>
          <a:xfrm>
            <a:off x="0" y="0"/>
            <a:ext cx="915035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7"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8" name="Rektangel 9"/>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9" name="Picture 8" descr="logoHvit"/>
          <p:cNvPicPr>
            <a:picLocks noChangeAspect="1" noChangeArrowheads="1"/>
          </p:cNvPicPr>
          <p:nvPr userDrawn="1"/>
        </p:nvPicPr>
        <p:blipFill>
          <a:blip r:embed="rId3"/>
          <a:srcRect/>
          <a:stretch>
            <a:fillRect/>
          </a:stretch>
        </p:blipFill>
        <p:spPr bwMode="auto">
          <a:xfrm>
            <a:off x="7740650" y="404813"/>
            <a:ext cx="887413" cy="625475"/>
          </a:xfrm>
          <a:prstGeom prst="rect">
            <a:avLst/>
          </a:prstGeom>
          <a:noFill/>
          <a:ln w="9525">
            <a:noFill/>
            <a:miter lim="800000"/>
            <a:headEnd/>
            <a:tailEnd/>
          </a:ln>
        </p:spPr>
      </p:pic>
      <p:sp>
        <p:nvSpPr>
          <p:cNvPr id="2" name="Tittel 1"/>
          <p:cNvSpPr>
            <a:spLocks noGrp="1"/>
          </p:cNvSpPr>
          <p:nvPr>
            <p:ph type="title"/>
          </p:nvPr>
        </p:nvSpPr>
        <p:spPr>
          <a:xfrm>
            <a:off x="344483" y="0"/>
            <a:ext cx="6854830" cy="1295400"/>
          </a:xfrm>
        </p:spPr>
        <p:txBody>
          <a:bodyPr tIns="108000" bIns="108000">
            <a:normAutofit/>
          </a:bodyPr>
          <a:lstStyle>
            <a:lvl1pPr algn="l">
              <a:defRPr sz="1400"/>
            </a:lvl1pPr>
          </a:lstStyle>
          <a:p>
            <a:r>
              <a:rPr lang="nb-NO" smtClean="0"/>
              <a:t>Klikk for å redigere tittelstil</a:t>
            </a:r>
            <a:endParaRPr lang="nb-NO" dirty="0"/>
          </a:p>
        </p:txBody>
      </p:sp>
      <p:sp>
        <p:nvSpPr>
          <p:cNvPr id="3" name="Plassholder for tekst 2"/>
          <p:cNvSpPr>
            <a:spLocks noGrp="1"/>
          </p:cNvSpPr>
          <p:nvPr>
            <p:ph type="body" idx="1"/>
          </p:nvPr>
        </p:nvSpPr>
        <p:spPr>
          <a:xfrm>
            <a:off x="251520" y="1349646"/>
            <a:ext cx="4040188" cy="639762"/>
          </a:xfrm>
        </p:spPr>
        <p:txBody>
          <a:bodyPr>
            <a:normAutofit/>
          </a:bodyPr>
          <a:lstStyle>
            <a:lvl1pPr marL="0" indent="0">
              <a:buNone/>
              <a:defRPr sz="16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5" name="Plassholder for tekst 4"/>
          <p:cNvSpPr>
            <a:spLocks noGrp="1"/>
          </p:cNvSpPr>
          <p:nvPr>
            <p:ph type="body" sz="quarter" idx="3"/>
          </p:nvPr>
        </p:nvSpPr>
        <p:spPr>
          <a:xfrm>
            <a:off x="5004048" y="1700808"/>
            <a:ext cx="3960440" cy="4320480"/>
          </a:xfrm>
        </p:spPr>
        <p:txBody>
          <a:bodyPr>
            <a:norm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0" name="Plassholder for dato 6"/>
          <p:cNvSpPr>
            <a:spLocks noGrp="1"/>
          </p:cNvSpPr>
          <p:nvPr>
            <p:ph type="dt" sz="half" idx="10"/>
          </p:nvPr>
        </p:nvSpPr>
        <p:spPr/>
        <p:txBody>
          <a:bodyPr/>
          <a:lstStyle>
            <a:lvl1pPr>
              <a:defRPr/>
            </a:lvl1pPr>
          </a:lstStyle>
          <a:p>
            <a:pPr>
              <a:defRPr/>
            </a:pPr>
            <a:fld id="{86F10838-3282-422B-BDB2-F1831E8EE1B8}" type="datetimeFigureOut">
              <a:rPr lang="nb-NO"/>
              <a:pPr>
                <a:defRPr/>
              </a:pPr>
              <a:t>10.05.2017</a:t>
            </a:fld>
            <a:endParaRPr lang="nb-NO"/>
          </a:p>
        </p:txBody>
      </p:sp>
      <p:sp>
        <p:nvSpPr>
          <p:cNvPr id="11" name="Plassholder for bunntekst 7"/>
          <p:cNvSpPr>
            <a:spLocks noGrp="1"/>
          </p:cNvSpPr>
          <p:nvPr>
            <p:ph type="ftr" sz="quarter" idx="11"/>
          </p:nvPr>
        </p:nvSpPr>
        <p:spPr/>
        <p:txBody>
          <a:bodyPr/>
          <a:lstStyle>
            <a:lvl1pPr>
              <a:defRPr/>
            </a:lvl1pPr>
          </a:lstStyle>
          <a:p>
            <a:pPr>
              <a:defRPr/>
            </a:pPr>
            <a:endParaRPr lang="nb-NO"/>
          </a:p>
        </p:txBody>
      </p:sp>
      <p:sp>
        <p:nvSpPr>
          <p:cNvPr id="12" name="Plassholder for lysbildenummer 8"/>
          <p:cNvSpPr>
            <a:spLocks noGrp="1"/>
          </p:cNvSpPr>
          <p:nvPr>
            <p:ph type="sldNum" sz="quarter" idx="12"/>
          </p:nvPr>
        </p:nvSpPr>
        <p:spPr/>
        <p:txBody>
          <a:bodyPr/>
          <a:lstStyle>
            <a:lvl1pPr>
              <a:defRPr/>
            </a:lvl1pPr>
          </a:lstStyle>
          <a:p>
            <a:pPr>
              <a:defRPr/>
            </a:pPr>
            <a:fld id="{BA0C6E0F-8E0C-4144-BD8E-A89670F5BD95}" type="slidenum">
              <a:rPr lang="nb-NO"/>
              <a:pPr>
                <a:defRPr/>
              </a:pPr>
              <a:t>‹#›</a:t>
            </a:fld>
            <a:endParaRPr lang="nb-NO"/>
          </a:p>
        </p:txBody>
      </p:sp>
    </p:spTree>
    <p:extLst>
      <p:ext uri="{BB962C8B-B14F-4D97-AF65-F5344CB8AC3E}">
        <p14:creationId xmlns:p14="http://schemas.microsoft.com/office/powerpoint/2010/main" val="1808719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3" name="Rektangel 5"/>
          <p:cNvSpPr/>
          <p:nvPr/>
        </p:nvSpPr>
        <p:spPr>
          <a:xfrm>
            <a:off x="0" y="0"/>
            <a:ext cx="9147175"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4"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5" name="Rektangel 5"/>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6" name="Picture 8" descr="logoHvit"/>
          <p:cNvPicPr>
            <a:picLocks noChangeAspect="1" noChangeArrowheads="1"/>
          </p:cNvPicPr>
          <p:nvPr userDrawn="1"/>
        </p:nvPicPr>
        <p:blipFill>
          <a:blip r:embed="rId3"/>
          <a:srcRect/>
          <a:stretch>
            <a:fillRect/>
          </a:stretch>
        </p:blipFill>
        <p:spPr bwMode="auto">
          <a:xfrm>
            <a:off x="7740650" y="404813"/>
            <a:ext cx="887413" cy="625475"/>
          </a:xfrm>
          <a:prstGeom prst="rect">
            <a:avLst/>
          </a:prstGeom>
          <a:noFill/>
          <a:ln w="9525">
            <a:noFill/>
            <a:miter lim="800000"/>
            <a:headEnd/>
            <a:tailEnd/>
          </a:ln>
        </p:spPr>
      </p:pic>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dato 2"/>
          <p:cNvSpPr>
            <a:spLocks noGrp="1"/>
          </p:cNvSpPr>
          <p:nvPr>
            <p:ph type="dt" sz="half" idx="10"/>
          </p:nvPr>
        </p:nvSpPr>
        <p:spPr/>
        <p:txBody>
          <a:bodyPr/>
          <a:lstStyle>
            <a:lvl1pPr>
              <a:defRPr/>
            </a:lvl1pPr>
          </a:lstStyle>
          <a:p>
            <a:pPr>
              <a:defRPr/>
            </a:pPr>
            <a:fld id="{98AD7223-4237-455F-84B2-E47F54540D22}" type="datetimeFigureOut">
              <a:rPr lang="nb-NO"/>
              <a:pPr>
                <a:defRPr/>
              </a:pPr>
              <a:t>10.05.2017</a:t>
            </a:fld>
            <a:endParaRPr lang="nb-NO"/>
          </a:p>
        </p:txBody>
      </p:sp>
      <p:sp>
        <p:nvSpPr>
          <p:cNvPr id="8" name="Plassholder for bunntekst 3"/>
          <p:cNvSpPr>
            <a:spLocks noGrp="1"/>
          </p:cNvSpPr>
          <p:nvPr>
            <p:ph type="ftr" sz="quarter" idx="11"/>
          </p:nvPr>
        </p:nvSpPr>
        <p:spPr/>
        <p:txBody>
          <a:bodyPr/>
          <a:lstStyle>
            <a:lvl1pPr>
              <a:defRPr/>
            </a:lvl1pPr>
          </a:lstStyle>
          <a:p>
            <a:pPr>
              <a:defRPr/>
            </a:pPr>
            <a:endParaRPr lang="nb-NO"/>
          </a:p>
        </p:txBody>
      </p:sp>
      <p:sp>
        <p:nvSpPr>
          <p:cNvPr id="9" name="Plassholder for lysbildenummer 4"/>
          <p:cNvSpPr>
            <a:spLocks noGrp="1"/>
          </p:cNvSpPr>
          <p:nvPr>
            <p:ph type="sldNum" sz="quarter" idx="12"/>
          </p:nvPr>
        </p:nvSpPr>
        <p:spPr/>
        <p:txBody>
          <a:bodyPr/>
          <a:lstStyle>
            <a:lvl1pPr>
              <a:defRPr/>
            </a:lvl1pPr>
          </a:lstStyle>
          <a:p>
            <a:pPr>
              <a:defRPr/>
            </a:pPr>
            <a:fld id="{2D7954A2-1768-47D2-B758-20BAC19AE4A6}" type="slidenum">
              <a:rPr lang="nb-NO"/>
              <a:pPr>
                <a:defRPr/>
              </a:pPr>
              <a:t>‹#›</a:t>
            </a:fld>
            <a:endParaRPr lang="nb-NO"/>
          </a:p>
        </p:txBody>
      </p:sp>
    </p:spTree>
    <p:extLst>
      <p:ext uri="{BB962C8B-B14F-4D97-AF65-F5344CB8AC3E}">
        <p14:creationId xmlns:p14="http://schemas.microsoft.com/office/powerpoint/2010/main" val="2856277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pPr>
              <a:defRPr/>
            </a:pPr>
            <a:fld id="{70D460F3-D60A-4633-8D06-4EB92F8444FE}" type="datetimeFigureOut">
              <a:rPr lang="nb-NO"/>
              <a:pPr>
                <a:defRPr/>
              </a:pPr>
              <a:t>10.05.2017</a:t>
            </a:fld>
            <a:endParaRPr lang="nb-NO"/>
          </a:p>
        </p:txBody>
      </p:sp>
      <p:sp>
        <p:nvSpPr>
          <p:cNvPr id="3" name="Plassholder for bunntekst 2"/>
          <p:cNvSpPr>
            <a:spLocks noGrp="1"/>
          </p:cNvSpPr>
          <p:nvPr>
            <p:ph type="ftr" sz="quarter" idx="11"/>
          </p:nvPr>
        </p:nvSpPr>
        <p:spPr/>
        <p:txBody>
          <a:bodyPr/>
          <a:lstStyle>
            <a:lvl1pPr>
              <a:defRPr/>
            </a:lvl1pPr>
          </a:lstStyle>
          <a:p>
            <a:pPr>
              <a:defRPr/>
            </a:pPr>
            <a:endParaRPr lang="nb-NO"/>
          </a:p>
        </p:txBody>
      </p:sp>
      <p:sp>
        <p:nvSpPr>
          <p:cNvPr id="4" name="Plassholder for lysbildenummer 3"/>
          <p:cNvSpPr>
            <a:spLocks noGrp="1"/>
          </p:cNvSpPr>
          <p:nvPr>
            <p:ph type="sldNum" sz="quarter" idx="12"/>
          </p:nvPr>
        </p:nvSpPr>
        <p:spPr/>
        <p:txBody>
          <a:bodyPr/>
          <a:lstStyle>
            <a:lvl1pPr>
              <a:defRPr/>
            </a:lvl1pPr>
          </a:lstStyle>
          <a:p>
            <a:pPr>
              <a:defRPr/>
            </a:pPr>
            <a:fld id="{184CD602-7D72-44EF-B4B9-EC17CDE521EF}" type="slidenum">
              <a:rPr lang="nb-NO"/>
              <a:pPr>
                <a:defRPr/>
              </a:pPr>
              <a:t>‹#›</a:t>
            </a:fld>
            <a:endParaRPr lang="nb-NO"/>
          </a:p>
        </p:txBody>
      </p:sp>
    </p:spTree>
    <p:extLst>
      <p:ext uri="{BB962C8B-B14F-4D97-AF65-F5344CB8AC3E}">
        <p14:creationId xmlns:p14="http://schemas.microsoft.com/office/powerpoint/2010/main" val="3614598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fld id="{216E275B-BB38-4C05-B93A-1D5594777A1B}" type="datetimeFigureOut">
              <a:rPr lang="nb-NO"/>
              <a:pPr>
                <a:defRPr/>
              </a:pPr>
              <a:t>10.05.2017</a:t>
            </a:fld>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p:txBody>
          <a:bodyPr/>
          <a:lstStyle>
            <a:lvl1pPr>
              <a:defRPr/>
            </a:lvl1pPr>
          </a:lstStyle>
          <a:p>
            <a:pPr>
              <a:defRPr/>
            </a:pPr>
            <a:fld id="{FAF5B799-A5F8-475C-B707-D567BFCFA9AA}" type="slidenum">
              <a:rPr lang="nb-NO"/>
              <a:pPr>
                <a:defRPr/>
              </a:pPr>
              <a:t>‹#›</a:t>
            </a:fld>
            <a:endParaRPr lang="nb-NO"/>
          </a:p>
        </p:txBody>
      </p:sp>
    </p:spTree>
    <p:extLst>
      <p:ext uri="{BB962C8B-B14F-4D97-AF65-F5344CB8AC3E}">
        <p14:creationId xmlns:p14="http://schemas.microsoft.com/office/powerpoint/2010/main" val="3314227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solidFill>
            <a:srgbClr val="004489"/>
          </a:solidFill>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fld id="{A6EBBD7F-A89F-48DF-B51A-ED0689987660}" type="datetimeFigureOut">
              <a:rPr lang="nb-NO"/>
              <a:pPr>
                <a:defRPr/>
              </a:pPr>
              <a:t>10.05.2017</a:t>
            </a:fld>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p:txBody>
          <a:bodyPr/>
          <a:lstStyle>
            <a:lvl1pPr>
              <a:defRPr/>
            </a:lvl1pPr>
          </a:lstStyle>
          <a:p>
            <a:pPr>
              <a:defRPr/>
            </a:pPr>
            <a:fld id="{3298FBFE-6C28-4FD7-A698-ED6A31D03BE9}" type="slidenum">
              <a:rPr lang="nb-NO"/>
              <a:pPr>
                <a:defRPr/>
              </a:pPr>
              <a:t>‹#›</a:t>
            </a:fld>
            <a:endParaRPr lang="nb-NO"/>
          </a:p>
        </p:txBody>
      </p:sp>
    </p:spTree>
    <p:extLst>
      <p:ext uri="{BB962C8B-B14F-4D97-AF65-F5344CB8AC3E}">
        <p14:creationId xmlns:p14="http://schemas.microsoft.com/office/powerpoint/2010/main" val="222521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tandard text slide">
    <p:spTree>
      <p:nvGrpSpPr>
        <p:cNvPr id="1" name=""/>
        <p:cNvGrpSpPr/>
        <p:nvPr/>
      </p:nvGrpSpPr>
      <p:grpSpPr>
        <a:xfrm>
          <a:off x="0" y="0"/>
          <a:ext cx="0" cy="0"/>
          <a:chOff x="0" y="0"/>
          <a:chExt cx="0" cy="0"/>
        </a:xfrm>
      </p:grpSpPr>
      <p:sp>
        <p:nvSpPr>
          <p:cNvPr id="9" name="Text Placeholder 12"/>
          <p:cNvSpPr>
            <a:spLocks noGrp="1"/>
          </p:cNvSpPr>
          <p:nvPr>
            <p:ph type="body" sz="quarter" idx="14"/>
          </p:nvPr>
        </p:nvSpPr>
        <p:spPr>
          <a:xfrm>
            <a:off x="369085" y="1443116"/>
            <a:ext cx="8388000" cy="360000"/>
          </a:xfrm>
          <a:prstGeom prst="rect">
            <a:avLst/>
          </a:prstGeom>
          <a:noFill/>
          <a:ln w="9525">
            <a:noFill/>
          </a:ln>
        </p:spPr>
        <p:txBody>
          <a:bodyPr anchor="ctr" anchorCtr="0"/>
          <a:lstStyle>
            <a:lvl1pPr marL="182563" indent="-182563" algn="ctr">
              <a:buClr>
                <a:schemeClr val="accent1"/>
              </a:buClr>
              <a:buNone/>
              <a:defRPr sz="12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8" name="Text Placeholder 12"/>
          <p:cNvSpPr>
            <a:spLocks noGrp="1"/>
          </p:cNvSpPr>
          <p:nvPr>
            <p:ph type="body" sz="quarter" idx="17"/>
          </p:nvPr>
        </p:nvSpPr>
        <p:spPr>
          <a:xfrm>
            <a:off x="370597" y="1875686"/>
            <a:ext cx="8388000" cy="4361711"/>
          </a:xfrm>
          <a:prstGeom prst="rect">
            <a:avLst/>
          </a:prstGeom>
        </p:spPr>
        <p:txBody>
          <a:bodyPr/>
          <a:lstStyle>
            <a:lvl1pPr marL="182563" indent="-182563">
              <a:buClr>
                <a:schemeClr val="accent1"/>
              </a:buClr>
              <a:defRPr sz="1600">
                <a:latin typeface="Arial Narrow" pitchFamily="34" charset="0"/>
                <a:cs typeface="Arial" pitchFamily="34" charset="0"/>
              </a:defRPr>
            </a:lvl1pPr>
            <a:lvl2pPr marL="449263" indent="-203200">
              <a:buClr>
                <a:schemeClr val="accent1"/>
              </a:buClr>
              <a:tabLst>
                <a:tab pos="449263" algn="l"/>
              </a:tabLst>
              <a:defRPr sz="1200">
                <a:latin typeface="Arial Narrow" pitchFamily="34" charset="0"/>
                <a:cs typeface="Arial" pitchFamily="34" charset="0"/>
              </a:defRPr>
            </a:lvl2pPr>
            <a:lvl3pPr marL="714375" indent="-192088">
              <a:buClr>
                <a:schemeClr val="accent1"/>
              </a:buClr>
              <a:defRPr sz="1050">
                <a:latin typeface="Arial Narrow" pitchFamily="34" charset="0"/>
                <a:cs typeface="Arial" pitchFamily="34" charset="0"/>
              </a:defRPr>
            </a:lvl3pPr>
            <a:lvl4pPr marL="989013" indent="-200025">
              <a:buClr>
                <a:schemeClr val="accent1"/>
              </a:buClr>
              <a:defRPr sz="900">
                <a:latin typeface="Arial Narrow" pitchFamily="34" charset="0"/>
                <a:cs typeface="Arial" pitchFamily="34" charset="0"/>
              </a:defRPr>
            </a:lvl4pPr>
            <a:lvl5pPr marL="1255713" indent="-177800">
              <a:buClr>
                <a:schemeClr val="accent1"/>
              </a:buClr>
              <a:defRPr sz="9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5" name="Text Placeholder 12"/>
          <p:cNvSpPr>
            <a:spLocks noGrp="1"/>
          </p:cNvSpPr>
          <p:nvPr>
            <p:ph type="body" sz="quarter" idx="11"/>
          </p:nvPr>
        </p:nvSpPr>
        <p:spPr>
          <a:xfrm>
            <a:off x="358032" y="6280448"/>
            <a:ext cx="8388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4248962507"/>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4" name="Rektangel 6"/>
          <p:cNvSpPr/>
          <p:nvPr/>
        </p:nvSpPr>
        <p:spPr>
          <a:xfrm>
            <a:off x="0" y="0"/>
            <a:ext cx="9151938"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5"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6" name="Rektangel 6"/>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pic>
        <p:nvPicPr>
          <p:cNvPr id="7" name="Picture 8" descr="logoHvit"/>
          <p:cNvPicPr>
            <a:picLocks noChangeAspect="1" noChangeArrowheads="1"/>
          </p:cNvPicPr>
          <p:nvPr userDrawn="1"/>
        </p:nvPicPr>
        <p:blipFill>
          <a:blip r:embed="rId3"/>
          <a:srcRect/>
          <a:stretch>
            <a:fillRect/>
          </a:stretch>
        </p:blipFill>
        <p:spPr bwMode="auto">
          <a:xfrm>
            <a:off x="7740650" y="404813"/>
            <a:ext cx="887413" cy="625475"/>
          </a:xfrm>
          <a:prstGeom prst="rect">
            <a:avLst/>
          </a:prstGeom>
          <a:noFill/>
          <a:ln w="9525">
            <a:noFill/>
            <a:miter lim="800000"/>
            <a:headEnd/>
            <a:tailEnd/>
          </a:ln>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Plassholder for dato 3"/>
          <p:cNvSpPr>
            <a:spLocks noGrp="1"/>
          </p:cNvSpPr>
          <p:nvPr>
            <p:ph type="dt" sz="half" idx="10"/>
          </p:nvPr>
        </p:nvSpPr>
        <p:spPr/>
        <p:txBody>
          <a:bodyPr/>
          <a:lstStyle>
            <a:lvl1pPr>
              <a:defRPr/>
            </a:lvl1pPr>
          </a:lstStyle>
          <a:p>
            <a:pPr>
              <a:defRPr/>
            </a:pPr>
            <a:fld id="{507FF978-92BE-40AD-9385-9FB56402360F}" type="datetimeFigureOut">
              <a:rPr lang="nb-NO"/>
              <a:pPr>
                <a:defRPr/>
              </a:pPr>
              <a:t>10.05.2017</a:t>
            </a:fld>
            <a:endParaRPr lang="nb-NO"/>
          </a:p>
        </p:txBody>
      </p:sp>
      <p:sp>
        <p:nvSpPr>
          <p:cNvPr id="9" name="Plassholder for bunntekst 4"/>
          <p:cNvSpPr>
            <a:spLocks noGrp="1"/>
          </p:cNvSpPr>
          <p:nvPr>
            <p:ph type="ftr" sz="quarter" idx="11"/>
          </p:nvPr>
        </p:nvSpPr>
        <p:spPr/>
        <p:txBody>
          <a:bodyPr/>
          <a:lstStyle>
            <a:lvl1pPr>
              <a:defRPr/>
            </a:lvl1pPr>
          </a:lstStyle>
          <a:p>
            <a:pPr>
              <a:defRPr/>
            </a:pPr>
            <a:endParaRPr lang="nb-NO"/>
          </a:p>
        </p:txBody>
      </p:sp>
      <p:sp>
        <p:nvSpPr>
          <p:cNvPr id="10" name="Plassholder for lysbildenummer 5"/>
          <p:cNvSpPr>
            <a:spLocks noGrp="1"/>
          </p:cNvSpPr>
          <p:nvPr>
            <p:ph type="sldNum" sz="quarter" idx="12"/>
          </p:nvPr>
        </p:nvSpPr>
        <p:spPr/>
        <p:txBody>
          <a:bodyPr/>
          <a:lstStyle>
            <a:lvl1pPr>
              <a:defRPr/>
            </a:lvl1pPr>
          </a:lstStyle>
          <a:p>
            <a:pPr>
              <a:defRPr/>
            </a:pPr>
            <a:fld id="{E8782B5C-F122-4334-AA43-329A76FB74C3}" type="slidenum">
              <a:rPr lang="nb-NO"/>
              <a:pPr>
                <a:defRPr/>
              </a:pPr>
              <a:t>‹#›</a:t>
            </a:fld>
            <a:endParaRPr lang="nb-NO"/>
          </a:p>
        </p:txBody>
      </p:sp>
    </p:spTree>
    <p:extLst>
      <p:ext uri="{BB962C8B-B14F-4D97-AF65-F5344CB8AC3E}">
        <p14:creationId xmlns:p14="http://schemas.microsoft.com/office/powerpoint/2010/main" val="3134450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solidFill>
            <a:schemeClr val="tx1"/>
          </a:solidFill>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F7F16A36-BB1A-4FB6-A9D0-586F6ABEA903}" type="datetimeFigureOut">
              <a:rPr lang="nb-NO"/>
              <a:pPr>
                <a:defRPr/>
              </a:pPr>
              <a:t>10.05.2017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3440EFA-1C55-422F-8DEF-6225DA1A3246}" type="slidenum">
              <a:rPr lang="nb-NO"/>
              <a:pPr>
                <a:defRPr/>
              </a:pPr>
              <a:t>‹#›</a:t>
            </a:fld>
            <a:endParaRPr lang="nb-NO"/>
          </a:p>
        </p:txBody>
      </p:sp>
    </p:spTree>
    <p:extLst>
      <p:ext uri="{BB962C8B-B14F-4D97-AF65-F5344CB8AC3E}">
        <p14:creationId xmlns:p14="http://schemas.microsoft.com/office/powerpoint/2010/main" val="94806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Standard text slide">
    <p:spTree>
      <p:nvGrpSpPr>
        <p:cNvPr id="1" name=""/>
        <p:cNvGrpSpPr/>
        <p:nvPr/>
      </p:nvGrpSpPr>
      <p:grpSpPr>
        <a:xfrm>
          <a:off x="0" y="0"/>
          <a:ext cx="0" cy="0"/>
          <a:chOff x="0" y="0"/>
          <a:chExt cx="0" cy="0"/>
        </a:xfrm>
      </p:grpSpPr>
      <p:sp>
        <p:nvSpPr>
          <p:cNvPr id="20" name="Text Placeholder 12"/>
          <p:cNvSpPr>
            <a:spLocks noGrp="1"/>
          </p:cNvSpPr>
          <p:nvPr>
            <p:ph type="body" sz="quarter" idx="13"/>
          </p:nvPr>
        </p:nvSpPr>
        <p:spPr>
          <a:xfrm>
            <a:off x="4633185" y="1871996"/>
            <a:ext cx="4140000" cy="4363200"/>
          </a:xfrm>
          <a:prstGeom prst="rect">
            <a:avLst/>
          </a:prstGeom>
        </p:spPr>
        <p:txBody>
          <a:bodyPr/>
          <a:lstStyle>
            <a:lvl1pPr marL="182563" indent="-182563" algn="l" rtl="0" eaLnBrk="0" fontAlgn="base" hangingPunct="0">
              <a:spcBef>
                <a:spcPts val="600"/>
              </a:spcBef>
              <a:spcAft>
                <a:spcPct val="0"/>
              </a:spcAft>
              <a:buClr>
                <a:schemeClr val="accent1"/>
              </a:buClr>
              <a:buFont typeface="Wingdings" pitchFamily="2" charset="2"/>
              <a:buChar char="§"/>
              <a:defRPr lang="en-US" sz="1400" noProof="0" dirty="0" smtClean="0">
                <a:solidFill>
                  <a:schemeClr val="tx2"/>
                </a:solidFill>
                <a:latin typeface="Arial Narrow" pitchFamily="34" charset="0"/>
                <a:ea typeface="+mn-ea"/>
                <a:cs typeface="Arial" pitchFamily="34" charset="0"/>
              </a:defRPr>
            </a:lvl1pPr>
            <a:lvl2pPr marL="449263" indent="-203200" algn="l" rtl="0" eaLnBrk="0" fontAlgn="base" hangingPunct="0">
              <a:spcBef>
                <a:spcPts val="600"/>
              </a:spcBef>
              <a:spcAft>
                <a:spcPct val="0"/>
              </a:spcAft>
              <a:buClr>
                <a:schemeClr val="accent1"/>
              </a:buClr>
              <a:buFont typeface="Wingdings" pitchFamily="2" charset="2"/>
              <a:buChar char="§"/>
              <a:tabLst>
                <a:tab pos="449263" algn="l"/>
              </a:tabLst>
              <a:defRPr lang="en-US" sz="1050" noProof="0" dirty="0" smtClean="0">
                <a:solidFill>
                  <a:schemeClr val="tx2"/>
                </a:solidFill>
                <a:latin typeface="Arial Narrow" pitchFamily="34" charset="0"/>
                <a:ea typeface="+mn-ea"/>
                <a:cs typeface="Arial" pitchFamily="34" charset="0"/>
              </a:defRPr>
            </a:lvl2pPr>
            <a:lvl3pPr marL="714375" indent="-192088" algn="l" rtl="0" eaLnBrk="0" fontAlgn="base" hangingPunct="0">
              <a:spcBef>
                <a:spcPts val="600"/>
              </a:spcBef>
              <a:spcAft>
                <a:spcPct val="0"/>
              </a:spcAft>
              <a:buClr>
                <a:schemeClr val="accent1"/>
              </a:buClr>
              <a:buFont typeface="Wingdings" pitchFamily="2" charset="2"/>
              <a:buChar char="§"/>
              <a:defRPr lang="en-US" sz="1000" noProof="0" dirty="0" smtClean="0">
                <a:solidFill>
                  <a:schemeClr val="tx2"/>
                </a:solidFill>
                <a:latin typeface="Arial Narrow" pitchFamily="34" charset="0"/>
                <a:ea typeface="+mn-ea"/>
                <a:cs typeface="Arial" pitchFamily="34" charset="0"/>
              </a:defRPr>
            </a:lvl3pPr>
            <a:lvl4pPr marL="989013" indent="-200025" algn="l" rtl="0" eaLnBrk="0" fontAlgn="base" hangingPunct="0">
              <a:spcBef>
                <a:spcPts val="600"/>
              </a:spcBef>
              <a:spcAft>
                <a:spcPct val="0"/>
              </a:spcAft>
              <a:buClr>
                <a:schemeClr val="accent1"/>
              </a:buClr>
              <a:buFont typeface="Wingdings" pitchFamily="2" charset="2"/>
              <a:buChar char="§"/>
              <a:defRPr lang="en-US" sz="800" noProof="0" dirty="0" smtClean="0">
                <a:solidFill>
                  <a:schemeClr val="tx2"/>
                </a:solidFill>
                <a:latin typeface="Arial Narrow" pitchFamily="34" charset="0"/>
                <a:ea typeface="+mn-ea"/>
                <a:cs typeface="Arial" pitchFamily="34" charset="0"/>
              </a:defRPr>
            </a:lvl4pPr>
            <a:lvl5pPr marL="1255713" indent="-177800" algn="l" rtl="0" eaLnBrk="0" fontAlgn="base" hangingPunct="0">
              <a:spcBef>
                <a:spcPts val="600"/>
              </a:spcBef>
              <a:spcAft>
                <a:spcPct val="0"/>
              </a:spcAft>
              <a:buClr>
                <a:schemeClr val="accent1"/>
              </a:buClr>
              <a:buFont typeface="Wingdings" pitchFamily="2" charset="2"/>
              <a:buChar char="§"/>
              <a:defRPr lang="en-US" sz="800" noProof="0" dirty="0">
                <a:solidFill>
                  <a:schemeClr val="tx2"/>
                </a:solidFill>
                <a:latin typeface="Arial Narrow"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1" name="Text Placeholder 12"/>
          <p:cNvSpPr>
            <a:spLocks noGrp="1"/>
          </p:cNvSpPr>
          <p:nvPr>
            <p:ph type="body" sz="quarter" idx="15"/>
          </p:nvPr>
        </p:nvSpPr>
        <p:spPr>
          <a:xfrm>
            <a:off x="4633403" y="1441355"/>
            <a:ext cx="4140000" cy="360000"/>
          </a:xfrm>
          <a:prstGeom prst="rect">
            <a:avLst/>
          </a:prstGeom>
          <a:noFill/>
          <a:ln w="9525">
            <a:noFill/>
          </a:ln>
        </p:spPr>
        <p:txBody>
          <a:bodyPr anchor="ctr" anchorCtr="0"/>
          <a:lstStyle>
            <a:lvl1pPr marL="182563" indent="-182563" algn="ctr">
              <a:buClr>
                <a:schemeClr val="accent1"/>
              </a:buClr>
              <a:buNone/>
              <a:defRPr sz="12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22" name="Text Placeholder 12"/>
          <p:cNvSpPr>
            <a:spLocks noGrp="1"/>
          </p:cNvSpPr>
          <p:nvPr>
            <p:ph type="body" sz="quarter" idx="10"/>
          </p:nvPr>
        </p:nvSpPr>
        <p:spPr>
          <a:xfrm>
            <a:off x="363796" y="1870063"/>
            <a:ext cx="4140000" cy="4363200"/>
          </a:xfrm>
          <a:prstGeom prst="rect">
            <a:avLst/>
          </a:prstGeom>
        </p:spPr>
        <p:txBody>
          <a:bodyPr/>
          <a:lstStyle>
            <a:lvl1pPr marL="182563" indent="-182563">
              <a:buClr>
                <a:schemeClr val="accent1"/>
              </a:buClr>
              <a:defRPr sz="1400">
                <a:latin typeface="Arial Narrow" pitchFamily="34" charset="0"/>
                <a:cs typeface="Arial" pitchFamily="34" charset="0"/>
              </a:defRPr>
            </a:lvl1pPr>
            <a:lvl2pPr marL="449263" indent="-203200">
              <a:buClr>
                <a:schemeClr val="accent1"/>
              </a:buClr>
              <a:tabLst>
                <a:tab pos="449263" algn="l"/>
              </a:tabLst>
              <a:defRPr sz="1050">
                <a:latin typeface="Arial Narrow" pitchFamily="34" charset="0"/>
                <a:cs typeface="Arial" pitchFamily="34" charset="0"/>
              </a:defRPr>
            </a:lvl2pPr>
            <a:lvl3pPr marL="714375" indent="-192088">
              <a:buClr>
                <a:schemeClr val="accent1"/>
              </a:buClr>
              <a:defRPr sz="1000">
                <a:latin typeface="Arial Narrow" pitchFamily="34" charset="0"/>
                <a:cs typeface="Arial" pitchFamily="34" charset="0"/>
              </a:defRPr>
            </a:lvl3pPr>
            <a:lvl4pPr marL="989013" indent="-200025">
              <a:buClr>
                <a:schemeClr val="accent1"/>
              </a:buClr>
              <a:defRPr sz="800">
                <a:latin typeface="Arial Narrow" pitchFamily="34" charset="0"/>
                <a:cs typeface="Arial" pitchFamily="34" charset="0"/>
              </a:defRPr>
            </a:lvl4pPr>
            <a:lvl5pPr marL="1255713" indent="-177800">
              <a:buClr>
                <a:schemeClr val="accent1"/>
              </a:buClr>
              <a:defRPr sz="8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3" name="Text Placeholder 12"/>
          <p:cNvSpPr>
            <a:spLocks noGrp="1"/>
          </p:cNvSpPr>
          <p:nvPr>
            <p:ph type="body" sz="quarter" idx="18"/>
          </p:nvPr>
        </p:nvSpPr>
        <p:spPr>
          <a:xfrm>
            <a:off x="362284" y="1441355"/>
            <a:ext cx="4140000" cy="360000"/>
          </a:xfrm>
          <a:prstGeom prst="rect">
            <a:avLst/>
          </a:prstGeom>
          <a:noFill/>
          <a:ln w="9525">
            <a:noFill/>
          </a:ln>
        </p:spPr>
        <p:txBody>
          <a:bodyPr anchor="ctr" anchorCtr="0"/>
          <a:lstStyle>
            <a:lvl1pPr marL="182563" indent="-182563" algn="ctr">
              <a:buClr>
                <a:schemeClr val="accent1"/>
              </a:buClr>
              <a:buNone/>
              <a:defRPr sz="12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8"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7" name="Text Placeholder 12"/>
          <p:cNvSpPr>
            <a:spLocks noGrp="1"/>
          </p:cNvSpPr>
          <p:nvPr>
            <p:ph type="body" sz="quarter" idx="11"/>
          </p:nvPr>
        </p:nvSpPr>
        <p:spPr>
          <a:xfrm>
            <a:off x="358032" y="6280448"/>
            <a:ext cx="8388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215078547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Standard text slide">
    <p:spTree>
      <p:nvGrpSpPr>
        <p:cNvPr id="1" name=""/>
        <p:cNvGrpSpPr/>
        <p:nvPr/>
      </p:nvGrpSpPr>
      <p:grpSpPr>
        <a:xfrm>
          <a:off x="0" y="0"/>
          <a:ext cx="0" cy="0"/>
          <a:chOff x="0" y="0"/>
          <a:chExt cx="0" cy="0"/>
        </a:xfrm>
      </p:grpSpPr>
      <p:sp>
        <p:nvSpPr>
          <p:cNvPr id="20" name="Text Placeholder 12"/>
          <p:cNvSpPr>
            <a:spLocks noGrp="1"/>
          </p:cNvSpPr>
          <p:nvPr>
            <p:ph type="body" sz="quarter" idx="13"/>
          </p:nvPr>
        </p:nvSpPr>
        <p:spPr>
          <a:xfrm>
            <a:off x="4633185" y="1871997"/>
            <a:ext cx="4140000" cy="1989052"/>
          </a:xfrm>
          <a:prstGeom prst="rect">
            <a:avLst/>
          </a:prstGeom>
        </p:spPr>
        <p:txBody>
          <a:bodyPr/>
          <a:lstStyle>
            <a:lvl1pPr marL="182563" indent="-182563" algn="l" rtl="0" eaLnBrk="0" fontAlgn="base" hangingPunct="0">
              <a:spcBef>
                <a:spcPts val="600"/>
              </a:spcBef>
              <a:spcAft>
                <a:spcPct val="0"/>
              </a:spcAft>
              <a:buClr>
                <a:schemeClr val="accent1"/>
              </a:buClr>
              <a:buFont typeface="Wingdings" pitchFamily="2" charset="2"/>
              <a:buChar char="§"/>
              <a:defRPr lang="en-US" sz="1200" noProof="0" dirty="0" smtClean="0">
                <a:solidFill>
                  <a:schemeClr val="tx2"/>
                </a:solidFill>
                <a:latin typeface="Arial Narrow" pitchFamily="34" charset="0"/>
                <a:ea typeface="+mn-ea"/>
                <a:cs typeface="Arial" pitchFamily="34" charset="0"/>
              </a:defRPr>
            </a:lvl1pPr>
            <a:lvl2pPr marL="449263" indent="-203200" algn="l" rtl="0" eaLnBrk="0" fontAlgn="base" hangingPunct="0">
              <a:spcBef>
                <a:spcPts val="600"/>
              </a:spcBef>
              <a:spcAft>
                <a:spcPct val="0"/>
              </a:spcAft>
              <a:buClr>
                <a:schemeClr val="accent1"/>
              </a:buClr>
              <a:buFont typeface="Wingdings" pitchFamily="2" charset="2"/>
              <a:buChar char="§"/>
              <a:tabLst>
                <a:tab pos="449263" algn="l"/>
              </a:tabLst>
              <a:defRPr lang="en-US" sz="1000" noProof="0" dirty="0" smtClean="0">
                <a:solidFill>
                  <a:schemeClr val="tx2"/>
                </a:solidFill>
                <a:latin typeface="Arial Narrow" pitchFamily="34" charset="0"/>
                <a:ea typeface="+mn-ea"/>
                <a:cs typeface="Arial" pitchFamily="34" charset="0"/>
              </a:defRPr>
            </a:lvl2pPr>
            <a:lvl3pPr marL="714375" indent="-192088" algn="l" rtl="0" eaLnBrk="0" fontAlgn="base" hangingPunct="0">
              <a:spcBef>
                <a:spcPts val="600"/>
              </a:spcBef>
              <a:spcAft>
                <a:spcPct val="0"/>
              </a:spcAft>
              <a:buClr>
                <a:schemeClr val="accent1"/>
              </a:buClr>
              <a:buFont typeface="Wingdings" pitchFamily="2" charset="2"/>
              <a:buChar char="§"/>
              <a:defRPr lang="en-US" sz="900" noProof="0" dirty="0" smtClean="0">
                <a:solidFill>
                  <a:schemeClr val="tx2"/>
                </a:solidFill>
                <a:latin typeface="Arial Narrow" pitchFamily="34" charset="0"/>
                <a:ea typeface="+mn-ea"/>
                <a:cs typeface="Arial" pitchFamily="34" charset="0"/>
              </a:defRPr>
            </a:lvl3pPr>
            <a:lvl4pPr marL="989013" indent="-200025" algn="l" rtl="0" eaLnBrk="0" fontAlgn="base" hangingPunct="0">
              <a:spcBef>
                <a:spcPts val="600"/>
              </a:spcBef>
              <a:spcAft>
                <a:spcPct val="0"/>
              </a:spcAft>
              <a:buClr>
                <a:schemeClr val="accent1"/>
              </a:buClr>
              <a:buFont typeface="Wingdings" pitchFamily="2" charset="2"/>
              <a:buChar char="§"/>
              <a:defRPr lang="en-US" sz="700" noProof="0" dirty="0" smtClean="0">
                <a:solidFill>
                  <a:schemeClr val="tx2"/>
                </a:solidFill>
                <a:latin typeface="Arial Narrow" pitchFamily="34" charset="0"/>
                <a:ea typeface="+mn-ea"/>
                <a:cs typeface="Arial" pitchFamily="34" charset="0"/>
              </a:defRPr>
            </a:lvl4pPr>
            <a:lvl5pPr marL="1255713" indent="-177800" algn="l" rtl="0" eaLnBrk="0" fontAlgn="base" hangingPunct="0">
              <a:spcBef>
                <a:spcPts val="600"/>
              </a:spcBef>
              <a:spcAft>
                <a:spcPct val="0"/>
              </a:spcAft>
              <a:buClr>
                <a:schemeClr val="accent1"/>
              </a:buClr>
              <a:buFont typeface="Wingdings" pitchFamily="2" charset="2"/>
              <a:buChar char="§"/>
              <a:defRPr lang="en-US" sz="700" noProof="0" dirty="0">
                <a:solidFill>
                  <a:schemeClr val="tx2"/>
                </a:solidFill>
                <a:latin typeface="Arial Narrow"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1" name="Text Placeholder 12"/>
          <p:cNvSpPr>
            <a:spLocks noGrp="1"/>
          </p:cNvSpPr>
          <p:nvPr>
            <p:ph type="body" sz="quarter" idx="15"/>
          </p:nvPr>
        </p:nvSpPr>
        <p:spPr>
          <a:xfrm>
            <a:off x="4633403" y="1441355"/>
            <a:ext cx="4140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22" name="Text Placeholder 12"/>
          <p:cNvSpPr>
            <a:spLocks noGrp="1"/>
          </p:cNvSpPr>
          <p:nvPr>
            <p:ph type="body" sz="quarter" idx="10"/>
          </p:nvPr>
        </p:nvSpPr>
        <p:spPr>
          <a:xfrm>
            <a:off x="363796" y="1870063"/>
            <a:ext cx="4140000" cy="1989052"/>
          </a:xfrm>
          <a:prstGeom prst="rect">
            <a:avLst/>
          </a:prstGeom>
        </p:spPr>
        <p:txBody>
          <a:bodyPr/>
          <a:lstStyle>
            <a:lvl1pPr marL="182563" indent="-182563">
              <a:buClr>
                <a:schemeClr val="accent1"/>
              </a:buClr>
              <a:defRPr sz="1200">
                <a:latin typeface="Arial Narrow" pitchFamily="34" charset="0"/>
                <a:cs typeface="Arial" pitchFamily="34" charset="0"/>
              </a:defRPr>
            </a:lvl1pPr>
            <a:lvl2pPr marL="449263" indent="-203200">
              <a:buClr>
                <a:schemeClr val="accent1"/>
              </a:buClr>
              <a:tabLst>
                <a:tab pos="449263" algn="l"/>
              </a:tabLst>
              <a:defRPr sz="1000">
                <a:latin typeface="Arial Narrow" pitchFamily="34" charset="0"/>
                <a:cs typeface="Arial" pitchFamily="34" charset="0"/>
              </a:defRPr>
            </a:lvl2pPr>
            <a:lvl3pPr marL="714375" indent="-192088">
              <a:buClr>
                <a:schemeClr val="accent1"/>
              </a:buClr>
              <a:defRPr sz="900">
                <a:latin typeface="Arial Narrow" pitchFamily="34" charset="0"/>
                <a:cs typeface="Arial" pitchFamily="34" charset="0"/>
              </a:defRPr>
            </a:lvl3pPr>
            <a:lvl4pPr marL="989013" indent="-200025">
              <a:buClr>
                <a:schemeClr val="accent1"/>
              </a:buClr>
              <a:defRPr sz="700">
                <a:latin typeface="Arial Narrow" pitchFamily="34" charset="0"/>
                <a:cs typeface="Arial" pitchFamily="34" charset="0"/>
              </a:defRPr>
            </a:lvl4pPr>
            <a:lvl5pPr marL="1255713" indent="-177800">
              <a:buClr>
                <a:schemeClr val="accent1"/>
              </a:buClr>
              <a:defRPr sz="7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3" name="Text Placeholder 12"/>
          <p:cNvSpPr>
            <a:spLocks noGrp="1"/>
          </p:cNvSpPr>
          <p:nvPr>
            <p:ph type="body" sz="quarter" idx="18"/>
          </p:nvPr>
        </p:nvSpPr>
        <p:spPr>
          <a:xfrm>
            <a:off x="362284" y="1441355"/>
            <a:ext cx="4140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8"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7" name="Text Placeholder 12"/>
          <p:cNvSpPr>
            <a:spLocks noGrp="1"/>
          </p:cNvSpPr>
          <p:nvPr>
            <p:ph type="body" sz="quarter" idx="19"/>
          </p:nvPr>
        </p:nvSpPr>
        <p:spPr>
          <a:xfrm>
            <a:off x="4633185" y="4400590"/>
            <a:ext cx="4140000" cy="1989052"/>
          </a:xfrm>
          <a:prstGeom prst="rect">
            <a:avLst/>
          </a:prstGeom>
        </p:spPr>
        <p:txBody>
          <a:bodyPr/>
          <a:lstStyle>
            <a:lvl1pPr marL="182563" indent="-182563" algn="l" rtl="0" eaLnBrk="0" fontAlgn="base" hangingPunct="0">
              <a:spcBef>
                <a:spcPts val="600"/>
              </a:spcBef>
              <a:spcAft>
                <a:spcPct val="0"/>
              </a:spcAft>
              <a:buClr>
                <a:schemeClr val="accent1"/>
              </a:buClr>
              <a:buFont typeface="Wingdings" pitchFamily="2" charset="2"/>
              <a:buChar char="§"/>
              <a:defRPr lang="en-US" sz="1200" noProof="0" dirty="0" smtClean="0">
                <a:solidFill>
                  <a:schemeClr val="tx2"/>
                </a:solidFill>
                <a:latin typeface="Arial Narrow" pitchFamily="34" charset="0"/>
                <a:ea typeface="+mn-ea"/>
                <a:cs typeface="Arial" pitchFamily="34" charset="0"/>
              </a:defRPr>
            </a:lvl1pPr>
            <a:lvl2pPr marL="449263" indent="-203200" algn="l" rtl="0" eaLnBrk="0" fontAlgn="base" hangingPunct="0">
              <a:spcBef>
                <a:spcPts val="600"/>
              </a:spcBef>
              <a:spcAft>
                <a:spcPct val="0"/>
              </a:spcAft>
              <a:buClr>
                <a:schemeClr val="accent1"/>
              </a:buClr>
              <a:buFont typeface="Wingdings" pitchFamily="2" charset="2"/>
              <a:buChar char="§"/>
              <a:tabLst>
                <a:tab pos="449263" algn="l"/>
              </a:tabLst>
              <a:defRPr lang="en-US" sz="1000" noProof="0" dirty="0" smtClean="0">
                <a:solidFill>
                  <a:schemeClr val="tx2"/>
                </a:solidFill>
                <a:latin typeface="Arial Narrow" pitchFamily="34" charset="0"/>
                <a:ea typeface="+mn-ea"/>
                <a:cs typeface="Arial" pitchFamily="34" charset="0"/>
              </a:defRPr>
            </a:lvl2pPr>
            <a:lvl3pPr marL="714375" indent="-192088" algn="l" rtl="0" eaLnBrk="0" fontAlgn="base" hangingPunct="0">
              <a:spcBef>
                <a:spcPts val="600"/>
              </a:spcBef>
              <a:spcAft>
                <a:spcPct val="0"/>
              </a:spcAft>
              <a:buClr>
                <a:schemeClr val="accent1"/>
              </a:buClr>
              <a:buFont typeface="Wingdings" pitchFamily="2" charset="2"/>
              <a:buChar char="§"/>
              <a:defRPr lang="en-US" sz="900" noProof="0" dirty="0" smtClean="0">
                <a:solidFill>
                  <a:schemeClr val="tx2"/>
                </a:solidFill>
                <a:latin typeface="Arial Narrow" pitchFamily="34" charset="0"/>
                <a:ea typeface="+mn-ea"/>
                <a:cs typeface="Arial" pitchFamily="34" charset="0"/>
              </a:defRPr>
            </a:lvl3pPr>
            <a:lvl4pPr marL="989013" indent="-200025" algn="l" rtl="0" eaLnBrk="0" fontAlgn="base" hangingPunct="0">
              <a:spcBef>
                <a:spcPts val="600"/>
              </a:spcBef>
              <a:spcAft>
                <a:spcPct val="0"/>
              </a:spcAft>
              <a:buClr>
                <a:schemeClr val="accent1"/>
              </a:buClr>
              <a:buFont typeface="Wingdings" pitchFamily="2" charset="2"/>
              <a:buChar char="§"/>
              <a:defRPr lang="en-US" sz="700" noProof="0" dirty="0" smtClean="0">
                <a:solidFill>
                  <a:schemeClr val="tx2"/>
                </a:solidFill>
                <a:latin typeface="Arial Narrow" pitchFamily="34" charset="0"/>
                <a:ea typeface="+mn-ea"/>
                <a:cs typeface="Arial" pitchFamily="34" charset="0"/>
              </a:defRPr>
            </a:lvl4pPr>
            <a:lvl5pPr marL="1255713" indent="-177800" algn="l" rtl="0" eaLnBrk="0" fontAlgn="base" hangingPunct="0">
              <a:spcBef>
                <a:spcPts val="600"/>
              </a:spcBef>
              <a:spcAft>
                <a:spcPct val="0"/>
              </a:spcAft>
              <a:buClr>
                <a:schemeClr val="accent1"/>
              </a:buClr>
              <a:buFont typeface="Wingdings" pitchFamily="2" charset="2"/>
              <a:buChar char="§"/>
              <a:defRPr lang="en-US" sz="700" noProof="0" dirty="0">
                <a:solidFill>
                  <a:schemeClr val="tx2"/>
                </a:solidFill>
                <a:latin typeface="Arial Narrow"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 Placeholder 12"/>
          <p:cNvSpPr>
            <a:spLocks noGrp="1"/>
          </p:cNvSpPr>
          <p:nvPr>
            <p:ph type="body" sz="quarter" idx="20"/>
          </p:nvPr>
        </p:nvSpPr>
        <p:spPr>
          <a:xfrm>
            <a:off x="4633403" y="3969947"/>
            <a:ext cx="4140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10" name="Text Placeholder 12"/>
          <p:cNvSpPr>
            <a:spLocks noGrp="1"/>
          </p:cNvSpPr>
          <p:nvPr>
            <p:ph type="body" sz="quarter" idx="21"/>
          </p:nvPr>
        </p:nvSpPr>
        <p:spPr>
          <a:xfrm>
            <a:off x="363796" y="4398655"/>
            <a:ext cx="4140000" cy="1989052"/>
          </a:xfrm>
          <a:prstGeom prst="rect">
            <a:avLst/>
          </a:prstGeom>
        </p:spPr>
        <p:txBody>
          <a:bodyPr/>
          <a:lstStyle>
            <a:lvl1pPr marL="182563" indent="-182563">
              <a:buClr>
                <a:schemeClr val="accent1"/>
              </a:buClr>
              <a:defRPr sz="1200">
                <a:latin typeface="Arial Narrow" pitchFamily="34" charset="0"/>
                <a:cs typeface="Arial" pitchFamily="34" charset="0"/>
              </a:defRPr>
            </a:lvl1pPr>
            <a:lvl2pPr marL="449263" indent="-203200">
              <a:buClr>
                <a:schemeClr val="accent1"/>
              </a:buClr>
              <a:tabLst>
                <a:tab pos="449263" algn="l"/>
              </a:tabLst>
              <a:defRPr sz="1000">
                <a:latin typeface="Arial Narrow" pitchFamily="34" charset="0"/>
                <a:cs typeface="Arial" pitchFamily="34" charset="0"/>
              </a:defRPr>
            </a:lvl2pPr>
            <a:lvl3pPr marL="714375" indent="-192088">
              <a:buClr>
                <a:schemeClr val="accent1"/>
              </a:buClr>
              <a:defRPr sz="900">
                <a:latin typeface="Arial Narrow" pitchFamily="34" charset="0"/>
                <a:cs typeface="Arial" pitchFamily="34" charset="0"/>
              </a:defRPr>
            </a:lvl3pPr>
            <a:lvl4pPr marL="989013" indent="-200025">
              <a:buClr>
                <a:schemeClr val="accent1"/>
              </a:buClr>
              <a:defRPr sz="700">
                <a:latin typeface="Arial Narrow" pitchFamily="34" charset="0"/>
                <a:cs typeface="Arial" pitchFamily="34" charset="0"/>
              </a:defRPr>
            </a:lvl4pPr>
            <a:lvl5pPr marL="1255713" indent="-177800">
              <a:buClr>
                <a:schemeClr val="accent1"/>
              </a:buClr>
              <a:defRPr sz="7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Text Placeholder 12"/>
          <p:cNvSpPr>
            <a:spLocks noGrp="1"/>
          </p:cNvSpPr>
          <p:nvPr>
            <p:ph type="body" sz="quarter" idx="22"/>
          </p:nvPr>
        </p:nvSpPr>
        <p:spPr>
          <a:xfrm>
            <a:off x="362284" y="3969947"/>
            <a:ext cx="4140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12" name="Text Placeholder 12"/>
          <p:cNvSpPr>
            <a:spLocks noGrp="1"/>
          </p:cNvSpPr>
          <p:nvPr>
            <p:ph type="body" sz="quarter" idx="11"/>
          </p:nvPr>
        </p:nvSpPr>
        <p:spPr>
          <a:xfrm>
            <a:off x="358032" y="6326743"/>
            <a:ext cx="8388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113382417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empty main content area">
    <p:spTree>
      <p:nvGrpSpPr>
        <p:cNvPr id="1" name=""/>
        <p:cNvGrpSpPr/>
        <p:nvPr/>
      </p:nvGrpSpPr>
      <p:grpSpPr>
        <a:xfrm>
          <a:off x="0" y="0"/>
          <a:ext cx="0" cy="0"/>
          <a:chOff x="0" y="0"/>
          <a:chExt cx="0" cy="0"/>
        </a:xfrm>
      </p:grpSpPr>
      <p:sp>
        <p:nvSpPr>
          <p:cNvPr id="12" name="Text Placeholder 12"/>
          <p:cNvSpPr>
            <a:spLocks noGrp="1"/>
          </p:cNvSpPr>
          <p:nvPr>
            <p:ph type="body" sz="quarter" idx="11"/>
          </p:nvPr>
        </p:nvSpPr>
        <p:spPr>
          <a:xfrm>
            <a:off x="365470" y="1442171"/>
            <a:ext cx="1864704" cy="4795220"/>
          </a:xfrm>
          <a:prstGeom prst="rect">
            <a:avLst/>
          </a:prstGeom>
        </p:spPr>
        <p:txBody>
          <a:bodyPr tIns="72000"/>
          <a:lstStyle>
            <a:lvl1pPr marL="85725" indent="-85725">
              <a:spcBef>
                <a:spcPts val="3000"/>
              </a:spcBef>
              <a:buClr>
                <a:schemeClr val="accent1"/>
              </a:buClr>
              <a:defRPr sz="1050" i="0">
                <a:latin typeface="Arial Narrow" pitchFamily="34" charset="0"/>
                <a:cs typeface="Arial" pitchFamily="34" charset="0"/>
              </a:defRPr>
            </a:lvl1pPr>
            <a:lvl2pPr marL="179388" indent="-93663">
              <a:buClr>
                <a:schemeClr val="accent1"/>
              </a:buClr>
              <a:buFont typeface="Verdana" pitchFamily="34" charset="0"/>
              <a:buChar char="–"/>
              <a:defRPr sz="900" i="0">
                <a:latin typeface="Arial Narrow" pitchFamily="34" charset="0"/>
                <a:cs typeface="Arial" pitchFamily="34" charset="0"/>
              </a:defRPr>
            </a:lvl2pPr>
            <a:lvl3pPr marL="268288" indent="-93663">
              <a:buClr>
                <a:schemeClr val="accent1"/>
              </a:buClr>
              <a:buFont typeface="Arial" pitchFamily="34" charset="0"/>
              <a:buChar char="−"/>
              <a:defRPr sz="900" i="0">
                <a:latin typeface="Arial Narrow" pitchFamily="34" charset="0"/>
                <a:cs typeface="Arial"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0"/>
            <a:endParaRPr lang="en-US" noProof="0" dirty="0" smtClean="0"/>
          </a:p>
        </p:txBody>
      </p:sp>
      <p:sp>
        <p:nvSpPr>
          <p:cNvPr id="4"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6" name="Text Placeholder 12"/>
          <p:cNvSpPr>
            <a:spLocks noGrp="1"/>
          </p:cNvSpPr>
          <p:nvPr>
            <p:ph type="body" sz="quarter" idx="12"/>
          </p:nvPr>
        </p:nvSpPr>
        <p:spPr>
          <a:xfrm>
            <a:off x="2483864" y="6280448"/>
            <a:ext cx="6264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10200149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empty main content area">
    <p:spTree>
      <p:nvGrpSpPr>
        <p:cNvPr id="1" name=""/>
        <p:cNvGrpSpPr/>
        <p:nvPr/>
      </p:nvGrpSpPr>
      <p:grpSpPr>
        <a:xfrm>
          <a:off x="0" y="0"/>
          <a:ext cx="0" cy="0"/>
          <a:chOff x="0" y="0"/>
          <a:chExt cx="0" cy="0"/>
        </a:xfrm>
      </p:grpSpPr>
      <p:sp>
        <p:nvSpPr>
          <p:cNvPr id="12" name="Text Placeholder 12"/>
          <p:cNvSpPr>
            <a:spLocks noGrp="1"/>
          </p:cNvSpPr>
          <p:nvPr>
            <p:ph type="body" sz="quarter" idx="11"/>
          </p:nvPr>
        </p:nvSpPr>
        <p:spPr>
          <a:xfrm>
            <a:off x="365470" y="1442171"/>
            <a:ext cx="1864704" cy="4795220"/>
          </a:xfrm>
          <a:prstGeom prst="rect">
            <a:avLst/>
          </a:prstGeom>
        </p:spPr>
        <p:txBody>
          <a:bodyPr tIns="72000"/>
          <a:lstStyle>
            <a:lvl1pPr marL="85725" indent="-85725">
              <a:spcBef>
                <a:spcPts val="3000"/>
              </a:spcBef>
              <a:buClr>
                <a:schemeClr val="accent1"/>
              </a:buClr>
              <a:defRPr sz="1050" i="0">
                <a:latin typeface="Arial Narrow" pitchFamily="34" charset="0"/>
                <a:cs typeface="Arial" pitchFamily="34" charset="0"/>
              </a:defRPr>
            </a:lvl1pPr>
            <a:lvl2pPr marL="179388" indent="-93663">
              <a:buClr>
                <a:schemeClr val="accent1"/>
              </a:buClr>
              <a:buFont typeface="Verdana" pitchFamily="34" charset="0"/>
              <a:buChar char="–"/>
              <a:defRPr sz="900" i="0">
                <a:latin typeface="Arial Narrow" pitchFamily="34" charset="0"/>
                <a:cs typeface="Arial" pitchFamily="34" charset="0"/>
              </a:defRPr>
            </a:lvl2pPr>
            <a:lvl3pPr marL="268288" indent="-93663">
              <a:buClr>
                <a:schemeClr val="accent1"/>
              </a:buClr>
              <a:buFont typeface="Arial" pitchFamily="34" charset="0"/>
              <a:buChar char="−"/>
              <a:defRPr sz="900" i="0">
                <a:latin typeface="Arial Narrow" pitchFamily="34" charset="0"/>
                <a:cs typeface="Arial"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0"/>
            <a:endParaRPr lang="en-US" noProof="0" dirty="0" smtClean="0"/>
          </a:p>
        </p:txBody>
      </p:sp>
      <p:sp>
        <p:nvSpPr>
          <p:cNvPr id="13" name="Text Placeholder 12"/>
          <p:cNvSpPr>
            <a:spLocks noGrp="1"/>
          </p:cNvSpPr>
          <p:nvPr>
            <p:ph type="body" sz="quarter" idx="10"/>
          </p:nvPr>
        </p:nvSpPr>
        <p:spPr>
          <a:xfrm>
            <a:off x="2484721" y="1442171"/>
            <a:ext cx="6263862" cy="4795200"/>
          </a:xfrm>
          <a:prstGeom prst="rect">
            <a:avLst/>
          </a:prstGeom>
        </p:spPr>
        <p:txBody>
          <a:bodyPr/>
          <a:lstStyle>
            <a:lvl1pPr marL="182563" indent="-182563">
              <a:buClr>
                <a:schemeClr val="accent1"/>
              </a:buClr>
              <a:defRPr sz="1600">
                <a:latin typeface="Arial Narrow" pitchFamily="34" charset="0"/>
                <a:cs typeface="Arial" pitchFamily="34" charset="0"/>
              </a:defRPr>
            </a:lvl1pPr>
            <a:lvl2pPr marL="449263" indent="-203200">
              <a:buClr>
                <a:schemeClr val="accent1"/>
              </a:buClr>
              <a:tabLst>
                <a:tab pos="449263" algn="l"/>
              </a:tabLst>
              <a:defRPr sz="1100">
                <a:latin typeface="Arial Narrow" pitchFamily="34" charset="0"/>
                <a:cs typeface="Arial" pitchFamily="34" charset="0"/>
              </a:defRPr>
            </a:lvl2pPr>
            <a:lvl3pPr marL="714375" indent="-192088">
              <a:buClr>
                <a:schemeClr val="accent1"/>
              </a:buClr>
              <a:defRPr sz="1000">
                <a:latin typeface="Arial Narrow" pitchFamily="34" charset="0"/>
                <a:cs typeface="Arial" pitchFamily="34" charset="0"/>
              </a:defRPr>
            </a:lvl3pPr>
            <a:lvl4pPr marL="989013" indent="-200025">
              <a:buClr>
                <a:schemeClr val="accent1"/>
              </a:buClr>
              <a:defRPr sz="800">
                <a:latin typeface="Arial Narrow" pitchFamily="34" charset="0"/>
                <a:cs typeface="Arial" pitchFamily="34" charset="0"/>
              </a:defRPr>
            </a:lvl4pPr>
            <a:lvl5pPr marL="1255713" indent="-177800">
              <a:buClr>
                <a:schemeClr val="accent1"/>
              </a:buClr>
              <a:defRPr sz="8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8" name="Text Placeholder 12"/>
          <p:cNvSpPr>
            <a:spLocks noGrp="1"/>
          </p:cNvSpPr>
          <p:nvPr>
            <p:ph type="body" sz="quarter" idx="12"/>
          </p:nvPr>
        </p:nvSpPr>
        <p:spPr>
          <a:xfrm>
            <a:off x="2483864" y="6280448"/>
            <a:ext cx="6264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119220024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text slide">
    <p:spTree>
      <p:nvGrpSpPr>
        <p:cNvPr id="1" name=""/>
        <p:cNvGrpSpPr/>
        <p:nvPr/>
      </p:nvGrpSpPr>
      <p:grpSpPr>
        <a:xfrm>
          <a:off x="0" y="0"/>
          <a:ext cx="0" cy="0"/>
          <a:chOff x="0" y="0"/>
          <a:chExt cx="0" cy="0"/>
        </a:xfrm>
      </p:grpSpPr>
      <p:sp>
        <p:nvSpPr>
          <p:cNvPr id="9" name="Text Placeholder 12"/>
          <p:cNvSpPr>
            <a:spLocks noGrp="1"/>
          </p:cNvSpPr>
          <p:nvPr>
            <p:ph type="body" sz="quarter" idx="14"/>
          </p:nvPr>
        </p:nvSpPr>
        <p:spPr>
          <a:xfrm>
            <a:off x="2483206" y="1443116"/>
            <a:ext cx="6264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8" name="Text Placeholder 12"/>
          <p:cNvSpPr>
            <a:spLocks noGrp="1"/>
          </p:cNvSpPr>
          <p:nvPr>
            <p:ph type="body" sz="quarter" idx="17"/>
          </p:nvPr>
        </p:nvSpPr>
        <p:spPr>
          <a:xfrm>
            <a:off x="2484718" y="1875686"/>
            <a:ext cx="6264000" cy="4361711"/>
          </a:xfrm>
          <a:prstGeom prst="rect">
            <a:avLst/>
          </a:prstGeom>
        </p:spPr>
        <p:txBody>
          <a:bodyPr/>
          <a:lstStyle>
            <a:lvl1pPr marL="182563" indent="-182563">
              <a:buClr>
                <a:schemeClr val="accent1"/>
              </a:buClr>
              <a:defRPr sz="1400">
                <a:latin typeface="Arial Narrow" pitchFamily="34" charset="0"/>
                <a:cs typeface="Arial" pitchFamily="34" charset="0"/>
              </a:defRPr>
            </a:lvl1pPr>
            <a:lvl2pPr marL="449263" indent="-203200">
              <a:buClr>
                <a:schemeClr val="accent1"/>
              </a:buClr>
              <a:tabLst>
                <a:tab pos="449263" algn="l"/>
              </a:tabLst>
              <a:defRPr sz="1100">
                <a:latin typeface="Arial Narrow" pitchFamily="34" charset="0"/>
                <a:cs typeface="Arial" pitchFamily="34" charset="0"/>
              </a:defRPr>
            </a:lvl2pPr>
            <a:lvl3pPr marL="714375" indent="-192088">
              <a:buClr>
                <a:schemeClr val="accent1"/>
              </a:buClr>
              <a:defRPr sz="1000">
                <a:latin typeface="Arial Narrow" pitchFamily="34" charset="0"/>
                <a:cs typeface="Arial" pitchFamily="34" charset="0"/>
              </a:defRPr>
            </a:lvl3pPr>
            <a:lvl4pPr marL="989013" indent="-200025">
              <a:buClr>
                <a:schemeClr val="accent1"/>
              </a:buClr>
              <a:defRPr sz="800">
                <a:latin typeface="Arial Narrow" pitchFamily="34" charset="0"/>
                <a:cs typeface="Arial" pitchFamily="34" charset="0"/>
              </a:defRPr>
            </a:lvl4pPr>
            <a:lvl5pPr marL="1255713" indent="-177800">
              <a:buClr>
                <a:schemeClr val="accent1"/>
              </a:buClr>
              <a:defRPr sz="8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Text Placeholder 12"/>
          <p:cNvSpPr>
            <a:spLocks noGrp="1"/>
          </p:cNvSpPr>
          <p:nvPr>
            <p:ph type="body" sz="quarter" idx="11"/>
          </p:nvPr>
        </p:nvSpPr>
        <p:spPr>
          <a:xfrm>
            <a:off x="365470" y="1442171"/>
            <a:ext cx="1864704" cy="4795220"/>
          </a:xfrm>
          <a:prstGeom prst="rect">
            <a:avLst/>
          </a:prstGeom>
        </p:spPr>
        <p:txBody>
          <a:bodyPr tIns="72000"/>
          <a:lstStyle>
            <a:lvl1pPr marL="85725" indent="-85725">
              <a:spcBef>
                <a:spcPts val="3000"/>
              </a:spcBef>
              <a:buClr>
                <a:schemeClr val="accent1"/>
              </a:buClr>
              <a:defRPr sz="1050" i="0">
                <a:latin typeface="Arial Narrow" pitchFamily="34" charset="0"/>
                <a:cs typeface="Arial" pitchFamily="34" charset="0"/>
              </a:defRPr>
            </a:lvl1pPr>
            <a:lvl2pPr marL="179388" indent="-93663">
              <a:buClr>
                <a:schemeClr val="accent1"/>
              </a:buClr>
              <a:buFont typeface="Verdana" pitchFamily="34" charset="0"/>
              <a:buChar char="–"/>
              <a:defRPr sz="900" i="0">
                <a:latin typeface="Arial Narrow" pitchFamily="34" charset="0"/>
                <a:cs typeface="Arial" pitchFamily="34" charset="0"/>
              </a:defRPr>
            </a:lvl2pPr>
            <a:lvl3pPr marL="268288" indent="-93663">
              <a:buClr>
                <a:schemeClr val="accent1"/>
              </a:buClr>
              <a:buFont typeface="Arial" pitchFamily="34" charset="0"/>
              <a:buChar char="−"/>
              <a:defRPr sz="900" i="0">
                <a:latin typeface="Arial Narrow" pitchFamily="34" charset="0"/>
                <a:cs typeface="Arial"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0"/>
            <a:endParaRPr lang="en-US" noProof="0" dirty="0" smtClean="0"/>
          </a:p>
        </p:txBody>
      </p:sp>
      <p:sp>
        <p:nvSpPr>
          <p:cNvPr id="6"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10" name="Text Placeholder 12"/>
          <p:cNvSpPr>
            <a:spLocks noGrp="1"/>
          </p:cNvSpPr>
          <p:nvPr>
            <p:ph type="body" sz="quarter" idx="12"/>
          </p:nvPr>
        </p:nvSpPr>
        <p:spPr>
          <a:xfrm>
            <a:off x="2483864" y="6280448"/>
            <a:ext cx="6264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204133840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text slide">
    <p:spTree>
      <p:nvGrpSpPr>
        <p:cNvPr id="1" name=""/>
        <p:cNvGrpSpPr/>
        <p:nvPr/>
      </p:nvGrpSpPr>
      <p:grpSpPr>
        <a:xfrm>
          <a:off x="0" y="0"/>
          <a:ext cx="0" cy="0"/>
          <a:chOff x="0" y="0"/>
          <a:chExt cx="0" cy="0"/>
        </a:xfrm>
      </p:grpSpPr>
      <p:sp>
        <p:nvSpPr>
          <p:cNvPr id="17" name="Text Placeholder 12"/>
          <p:cNvSpPr>
            <a:spLocks noGrp="1"/>
          </p:cNvSpPr>
          <p:nvPr>
            <p:ph type="body" sz="quarter" idx="11"/>
          </p:nvPr>
        </p:nvSpPr>
        <p:spPr>
          <a:xfrm>
            <a:off x="365470" y="1442171"/>
            <a:ext cx="1864704" cy="4795220"/>
          </a:xfrm>
          <a:prstGeom prst="rect">
            <a:avLst/>
          </a:prstGeom>
        </p:spPr>
        <p:txBody>
          <a:bodyPr tIns="72000"/>
          <a:lstStyle>
            <a:lvl1pPr marL="85725" indent="-85725">
              <a:spcBef>
                <a:spcPts val="3000"/>
              </a:spcBef>
              <a:buClr>
                <a:schemeClr val="accent1"/>
              </a:buClr>
              <a:defRPr sz="1050" i="0">
                <a:latin typeface="Arial Narrow" pitchFamily="34" charset="0"/>
                <a:cs typeface="Arial" pitchFamily="34" charset="0"/>
              </a:defRPr>
            </a:lvl1pPr>
            <a:lvl2pPr marL="179388" indent="-93663">
              <a:buClr>
                <a:schemeClr val="accent1"/>
              </a:buClr>
              <a:buFont typeface="Verdana" pitchFamily="34" charset="0"/>
              <a:buChar char="–"/>
              <a:defRPr sz="900" i="0">
                <a:latin typeface="Arial Narrow" pitchFamily="34" charset="0"/>
                <a:cs typeface="Arial" pitchFamily="34" charset="0"/>
              </a:defRPr>
            </a:lvl2pPr>
            <a:lvl3pPr marL="268288" indent="-93663">
              <a:buClr>
                <a:schemeClr val="accent1"/>
              </a:buClr>
              <a:buFont typeface="Arial" pitchFamily="34" charset="0"/>
              <a:buChar char="−"/>
              <a:defRPr sz="900" i="0">
                <a:latin typeface="Arial Narrow" pitchFamily="34" charset="0"/>
                <a:cs typeface="Arial"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0"/>
            <a:endParaRPr lang="en-US" noProof="0" dirty="0" smtClean="0"/>
          </a:p>
        </p:txBody>
      </p:sp>
      <p:sp>
        <p:nvSpPr>
          <p:cNvPr id="20" name="Text Placeholder 12"/>
          <p:cNvSpPr>
            <a:spLocks noGrp="1"/>
          </p:cNvSpPr>
          <p:nvPr>
            <p:ph type="body" sz="quarter" idx="13"/>
          </p:nvPr>
        </p:nvSpPr>
        <p:spPr>
          <a:xfrm>
            <a:off x="5796362" y="1871996"/>
            <a:ext cx="2952000" cy="4363200"/>
          </a:xfrm>
          <a:prstGeom prst="rect">
            <a:avLst/>
          </a:prstGeom>
        </p:spPr>
        <p:txBody>
          <a:bodyPr/>
          <a:lstStyle>
            <a:lvl1pPr marL="182563" indent="-182563" algn="l" rtl="0" eaLnBrk="0" fontAlgn="base" hangingPunct="0">
              <a:spcBef>
                <a:spcPts val="600"/>
              </a:spcBef>
              <a:spcAft>
                <a:spcPct val="0"/>
              </a:spcAft>
              <a:buClr>
                <a:schemeClr val="accent1"/>
              </a:buClr>
              <a:buFont typeface="Wingdings" pitchFamily="2" charset="2"/>
              <a:buChar char="§"/>
              <a:defRPr lang="en-US" sz="1200" noProof="0" dirty="0" smtClean="0">
                <a:solidFill>
                  <a:schemeClr val="tx2"/>
                </a:solidFill>
                <a:latin typeface="Arial Narrow" pitchFamily="34" charset="0"/>
                <a:ea typeface="+mn-ea"/>
                <a:cs typeface="Arial" pitchFamily="34" charset="0"/>
              </a:defRPr>
            </a:lvl1pPr>
            <a:lvl2pPr marL="449263" indent="-203200" algn="l" rtl="0" eaLnBrk="0" fontAlgn="base" hangingPunct="0">
              <a:spcBef>
                <a:spcPts val="600"/>
              </a:spcBef>
              <a:spcAft>
                <a:spcPct val="0"/>
              </a:spcAft>
              <a:buClr>
                <a:schemeClr val="accent1"/>
              </a:buClr>
              <a:buFont typeface="Wingdings" pitchFamily="2" charset="2"/>
              <a:buChar char="§"/>
              <a:tabLst>
                <a:tab pos="449263" algn="l"/>
              </a:tabLst>
              <a:defRPr lang="en-US" sz="1000" noProof="0" dirty="0" smtClean="0">
                <a:solidFill>
                  <a:schemeClr val="tx2"/>
                </a:solidFill>
                <a:latin typeface="Arial Narrow" pitchFamily="34" charset="0"/>
                <a:ea typeface="+mn-ea"/>
                <a:cs typeface="Arial" pitchFamily="34" charset="0"/>
              </a:defRPr>
            </a:lvl2pPr>
            <a:lvl3pPr marL="714375" indent="-192088" algn="l" rtl="0" eaLnBrk="0" fontAlgn="base" hangingPunct="0">
              <a:spcBef>
                <a:spcPts val="600"/>
              </a:spcBef>
              <a:spcAft>
                <a:spcPct val="0"/>
              </a:spcAft>
              <a:buClr>
                <a:schemeClr val="accent1"/>
              </a:buClr>
              <a:buFont typeface="Wingdings" pitchFamily="2" charset="2"/>
              <a:buChar char="§"/>
              <a:defRPr lang="en-US" sz="900" noProof="0" dirty="0" smtClean="0">
                <a:solidFill>
                  <a:schemeClr val="tx2"/>
                </a:solidFill>
                <a:latin typeface="Arial Narrow" pitchFamily="34" charset="0"/>
                <a:ea typeface="+mn-ea"/>
                <a:cs typeface="Arial" pitchFamily="34" charset="0"/>
              </a:defRPr>
            </a:lvl3pPr>
            <a:lvl4pPr marL="989013" indent="-200025" algn="l" rtl="0" eaLnBrk="0" fontAlgn="base" hangingPunct="0">
              <a:spcBef>
                <a:spcPts val="600"/>
              </a:spcBef>
              <a:spcAft>
                <a:spcPct val="0"/>
              </a:spcAft>
              <a:buClr>
                <a:schemeClr val="accent1"/>
              </a:buClr>
              <a:buFont typeface="Wingdings" pitchFamily="2" charset="2"/>
              <a:buChar char="§"/>
              <a:defRPr lang="en-US" sz="700" noProof="0" dirty="0" smtClean="0">
                <a:solidFill>
                  <a:schemeClr val="tx2"/>
                </a:solidFill>
                <a:latin typeface="Arial Narrow" pitchFamily="34" charset="0"/>
                <a:ea typeface="+mn-ea"/>
                <a:cs typeface="Arial" pitchFamily="34" charset="0"/>
              </a:defRPr>
            </a:lvl4pPr>
            <a:lvl5pPr marL="1255713" indent="-177800" algn="l" rtl="0" eaLnBrk="0" fontAlgn="base" hangingPunct="0">
              <a:spcBef>
                <a:spcPts val="600"/>
              </a:spcBef>
              <a:spcAft>
                <a:spcPct val="0"/>
              </a:spcAft>
              <a:buClr>
                <a:schemeClr val="accent1"/>
              </a:buClr>
              <a:buFont typeface="Wingdings" pitchFamily="2" charset="2"/>
              <a:buChar char="§"/>
              <a:defRPr lang="en-US" sz="700" noProof="0" dirty="0">
                <a:solidFill>
                  <a:schemeClr val="tx2"/>
                </a:solidFill>
                <a:latin typeface="Arial Narrow"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1" name="Text Placeholder 12"/>
          <p:cNvSpPr>
            <a:spLocks noGrp="1"/>
          </p:cNvSpPr>
          <p:nvPr>
            <p:ph type="body" sz="quarter" idx="15"/>
          </p:nvPr>
        </p:nvSpPr>
        <p:spPr>
          <a:xfrm>
            <a:off x="5796580" y="1441355"/>
            <a:ext cx="2952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22" name="Text Placeholder 12"/>
          <p:cNvSpPr>
            <a:spLocks noGrp="1"/>
          </p:cNvSpPr>
          <p:nvPr>
            <p:ph type="body" sz="quarter" idx="10"/>
          </p:nvPr>
        </p:nvSpPr>
        <p:spPr>
          <a:xfrm>
            <a:off x="2484120" y="1870063"/>
            <a:ext cx="2952000" cy="4363200"/>
          </a:xfrm>
          <a:prstGeom prst="rect">
            <a:avLst/>
          </a:prstGeom>
        </p:spPr>
        <p:txBody>
          <a:bodyPr/>
          <a:lstStyle>
            <a:lvl1pPr marL="182563" indent="-182563">
              <a:buClr>
                <a:schemeClr val="accent1"/>
              </a:buClr>
              <a:defRPr sz="1200">
                <a:latin typeface="Arial Narrow" pitchFamily="34" charset="0"/>
                <a:cs typeface="Arial" pitchFamily="34" charset="0"/>
              </a:defRPr>
            </a:lvl1pPr>
            <a:lvl2pPr marL="449263" indent="-203200">
              <a:buClr>
                <a:schemeClr val="accent1"/>
              </a:buClr>
              <a:tabLst>
                <a:tab pos="449263" algn="l"/>
              </a:tabLst>
              <a:defRPr sz="1000">
                <a:latin typeface="Arial Narrow" pitchFamily="34" charset="0"/>
                <a:cs typeface="Arial" pitchFamily="34" charset="0"/>
              </a:defRPr>
            </a:lvl2pPr>
            <a:lvl3pPr marL="714375" indent="-192088">
              <a:buClr>
                <a:schemeClr val="accent1"/>
              </a:buClr>
              <a:defRPr sz="900">
                <a:latin typeface="Arial Narrow" pitchFamily="34" charset="0"/>
                <a:cs typeface="Arial" pitchFamily="34" charset="0"/>
              </a:defRPr>
            </a:lvl3pPr>
            <a:lvl4pPr marL="989013" indent="-200025">
              <a:buClr>
                <a:schemeClr val="accent1"/>
              </a:buClr>
              <a:defRPr sz="700">
                <a:latin typeface="Arial Narrow" pitchFamily="34" charset="0"/>
                <a:cs typeface="Arial" pitchFamily="34" charset="0"/>
              </a:defRPr>
            </a:lvl4pPr>
            <a:lvl5pPr marL="1255713" indent="-177800">
              <a:buClr>
                <a:schemeClr val="accent1"/>
              </a:buClr>
              <a:defRPr sz="700">
                <a:latin typeface="Arial Narrow"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3" name="Text Placeholder 12"/>
          <p:cNvSpPr>
            <a:spLocks noGrp="1"/>
          </p:cNvSpPr>
          <p:nvPr>
            <p:ph type="body" sz="quarter" idx="18"/>
          </p:nvPr>
        </p:nvSpPr>
        <p:spPr>
          <a:xfrm>
            <a:off x="2482608" y="1441355"/>
            <a:ext cx="2952000" cy="360000"/>
          </a:xfrm>
          <a:prstGeom prst="rect">
            <a:avLst/>
          </a:prstGeom>
          <a:noFill/>
          <a:ln w="9525">
            <a:noFill/>
          </a:ln>
        </p:spPr>
        <p:txBody>
          <a:bodyPr anchor="ctr" anchorCtr="0"/>
          <a:lstStyle>
            <a:lvl1pPr marL="182563" indent="-182563" algn="ctr">
              <a:buClr>
                <a:schemeClr val="accent1"/>
              </a:buClr>
              <a:buNone/>
              <a:defRPr sz="1100" b="1" i="0">
                <a:solidFill>
                  <a:srgbClr val="002060"/>
                </a:solidFill>
                <a:latin typeface="Arial Narrow" pitchFamily="34" charset="0"/>
                <a:cs typeface="Arial" pitchFamily="34" charset="0"/>
              </a:defRPr>
            </a:lvl1pPr>
            <a:lvl2pPr marL="449263" indent="-203200">
              <a:buClr>
                <a:schemeClr val="accent1"/>
              </a:buClr>
              <a:tabLst>
                <a:tab pos="449263" algn="l"/>
              </a:tabLst>
              <a:defRPr/>
            </a:lvl2pPr>
            <a:lvl3pPr marL="714375" indent="-192088">
              <a:buClr>
                <a:schemeClr val="accent1"/>
              </a:buClr>
              <a:defRPr/>
            </a:lvl3pPr>
            <a:lvl4pPr marL="989013" indent="-200025">
              <a:buClr>
                <a:schemeClr val="accent1"/>
              </a:buClr>
              <a:defRPr/>
            </a:lvl4pPr>
            <a:lvl5pPr marL="1255713" indent="-177800">
              <a:buClr>
                <a:schemeClr val="accent1"/>
              </a:buClr>
              <a:defRPr sz="600"/>
            </a:lvl5pPr>
          </a:lstStyle>
          <a:p>
            <a:pPr lvl="0"/>
            <a:endParaRPr lang="en-US" noProof="0" dirty="0"/>
          </a:p>
        </p:txBody>
      </p:sp>
      <p:sp>
        <p:nvSpPr>
          <p:cNvPr id="8" name="Title 9"/>
          <p:cNvSpPr>
            <a:spLocks noGrp="1"/>
          </p:cNvSpPr>
          <p:nvPr>
            <p:ph type="title"/>
          </p:nvPr>
        </p:nvSpPr>
        <p:spPr>
          <a:xfrm>
            <a:off x="365061" y="476672"/>
            <a:ext cx="8388000" cy="576704"/>
          </a:xfrm>
          <a:prstGeom prst="rect">
            <a:avLst/>
          </a:prstGeom>
        </p:spPr>
        <p:txBody>
          <a:bodyPr anchor="ctr" anchorCtr="0"/>
          <a:lstStyle>
            <a:lvl1pPr>
              <a:defRPr sz="1800" b="1">
                <a:latin typeface="Arial Narrow" pitchFamily="34" charset="0"/>
                <a:cs typeface="Arial" pitchFamily="34" charset="0"/>
              </a:defRPr>
            </a:lvl1pPr>
          </a:lstStyle>
          <a:p>
            <a:r>
              <a:rPr lang="en-US" dirty="0" smtClean="0"/>
              <a:t>Click to </a:t>
            </a:r>
            <a:r>
              <a:rPr lang="en-US" noProof="0" dirty="0" smtClean="0"/>
              <a:t>edit</a:t>
            </a:r>
            <a:r>
              <a:rPr lang="en-US" dirty="0" smtClean="0"/>
              <a:t> Master title style</a:t>
            </a:r>
            <a:endParaRPr lang="en-US" dirty="0"/>
          </a:p>
        </p:txBody>
      </p:sp>
      <p:sp>
        <p:nvSpPr>
          <p:cNvPr id="10" name="Text Placeholder 12"/>
          <p:cNvSpPr>
            <a:spLocks noGrp="1"/>
          </p:cNvSpPr>
          <p:nvPr>
            <p:ph type="body" sz="quarter" idx="12"/>
          </p:nvPr>
        </p:nvSpPr>
        <p:spPr>
          <a:xfrm>
            <a:off x="2483864" y="6280448"/>
            <a:ext cx="6264000" cy="152479"/>
          </a:xfrm>
          <a:prstGeom prst="rect">
            <a:avLst/>
          </a:prstGeom>
        </p:spPr>
        <p:txBody>
          <a:bodyPr/>
          <a:lstStyle>
            <a:lvl1pPr marL="0" indent="0">
              <a:buClr>
                <a:schemeClr val="accent1"/>
              </a:buClr>
              <a:buNone/>
              <a:defRPr sz="700" i="1">
                <a:latin typeface="Arial" pitchFamily="34" charset="0"/>
                <a:cs typeface="Arial" pitchFamily="34" charset="0"/>
              </a:defRPr>
            </a:lvl1pPr>
            <a:lvl2pPr marL="449263" indent="-203200">
              <a:buClr>
                <a:schemeClr val="accent1"/>
              </a:buClr>
              <a:tabLst>
                <a:tab pos="449263" algn="l"/>
              </a:tabLst>
              <a:defRPr sz="700">
                <a:latin typeface="Arial" pitchFamily="34" charset="0"/>
                <a:cs typeface="Arial" pitchFamily="34" charset="0"/>
              </a:defRPr>
            </a:lvl2pPr>
            <a:lvl3pPr marL="714375" indent="-192088">
              <a:buClr>
                <a:schemeClr val="accent1"/>
              </a:buClr>
              <a:defRPr sz="700">
                <a:latin typeface="Arial" pitchFamily="34" charset="0"/>
                <a:cs typeface="Arial" pitchFamily="34" charset="0"/>
              </a:defRPr>
            </a:lvl3pPr>
            <a:lvl4pPr marL="989013" indent="-200025">
              <a:buClr>
                <a:schemeClr val="accent1"/>
              </a:buClr>
              <a:defRPr sz="700">
                <a:latin typeface="Arial" pitchFamily="34" charset="0"/>
                <a:cs typeface="Arial" pitchFamily="34" charset="0"/>
              </a:defRPr>
            </a:lvl4pPr>
            <a:lvl5pPr marL="1255713" indent="-177800">
              <a:buClr>
                <a:schemeClr val="accent1"/>
              </a:buClr>
              <a:defRPr sz="700">
                <a:latin typeface="Arial" pitchFamily="34" charset="0"/>
                <a:cs typeface="Arial" pitchFamily="34" charset="0"/>
              </a:defRPr>
            </a:lvl5pPr>
          </a:lstStyle>
          <a:p>
            <a:pPr lvl="0"/>
            <a:endParaRPr lang="en-US" noProof="0" dirty="0"/>
          </a:p>
        </p:txBody>
      </p:sp>
    </p:spTree>
    <p:extLst>
      <p:ext uri="{BB962C8B-B14F-4D97-AF65-F5344CB8AC3E}">
        <p14:creationId xmlns:p14="http://schemas.microsoft.com/office/powerpoint/2010/main" val="1520442923"/>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 name="Rectangle 7"/>
          <p:cNvSpPr>
            <a:spLocks noChangeArrowheads="1"/>
          </p:cNvSpPr>
          <p:nvPr/>
        </p:nvSpPr>
        <p:spPr bwMode="auto">
          <a:xfrm>
            <a:off x="375633" y="6483718"/>
            <a:ext cx="334962" cy="349707"/>
          </a:xfrm>
          <a:prstGeom prst="rect">
            <a:avLst/>
          </a:prstGeom>
          <a:noFill/>
          <a:ln w="9525">
            <a:noFill/>
            <a:miter lim="800000"/>
            <a:headEnd/>
            <a:tailEnd/>
          </a:ln>
          <a:effectLst/>
        </p:spPr>
        <p:txBody>
          <a:bodyPr lIns="0" tIns="0" rIns="0" bIns="0" anchor="ctr"/>
          <a:lstStyle/>
          <a:p>
            <a:pPr algn="ctr" fontAlgn="auto">
              <a:spcBef>
                <a:spcPts val="0"/>
              </a:spcBef>
              <a:spcAft>
                <a:spcPts val="0"/>
              </a:spcAft>
              <a:defRPr/>
            </a:pPr>
            <a:fld id="{D28FF03B-95B2-4694-9293-0AAA32E915D6}" type="slidenum">
              <a:rPr lang="nn-NO" sz="800" b="1">
                <a:solidFill>
                  <a:srgbClr val="000000"/>
                </a:solidFill>
                <a:latin typeface="Arial" pitchFamily="34" charset="0"/>
                <a:cs typeface="Arial" pitchFamily="34" charset="0"/>
              </a:rPr>
              <a:pPr algn="ctr" fontAlgn="auto">
                <a:spcBef>
                  <a:spcPts val="0"/>
                </a:spcBef>
                <a:spcAft>
                  <a:spcPts val="0"/>
                </a:spcAft>
                <a:defRPr/>
              </a:pPr>
              <a:t>‹#›</a:t>
            </a:fld>
            <a:endParaRPr lang="nn-NO" sz="800" b="1" dirty="0">
              <a:solidFill>
                <a:srgbClr val="000000"/>
              </a:solidFill>
              <a:latin typeface="Arial" pitchFamily="34" charset="0"/>
              <a:cs typeface="Arial" pitchFamily="34" charset="0"/>
            </a:endParaRPr>
          </a:p>
        </p:txBody>
      </p:sp>
      <p:pic>
        <p:nvPicPr>
          <p:cNvPr id="7" name="Picture 2" descr="Z:\Guardian Corporate\Logo\Ny logo\GC_Bullsey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5517" y="6567270"/>
            <a:ext cx="1204368" cy="1826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nhoservice.no/getfile.php/Bilder/Logo/Nokasny.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48893" y="116023"/>
            <a:ext cx="1310649" cy="2811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rotWithShape="1">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brightnessContrast bright="40000" contrast="-62000"/>
                    </a14:imgEffect>
                  </a14:imgLayer>
                </a14:imgProps>
              </a:ext>
            </a:extLst>
          </a:blip>
          <a:srcRect l="14391" t="7278" r="13698" b="10626"/>
          <a:stretch/>
        </p:blipFill>
        <p:spPr>
          <a:xfrm>
            <a:off x="0" y="1081537"/>
            <a:ext cx="9144000" cy="5402181"/>
          </a:xfrm>
          <a:prstGeom prst="rect">
            <a:avLst/>
          </a:prstGeom>
          <a:noFill/>
          <a:ln>
            <a:noFill/>
          </a:ln>
        </p:spPr>
      </p:pic>
    </p:spTree>
    <p:extLst>
      <p:ext uri="{BB962C8B-B14F-4D97-AF65-F5344CB8AC3E}">
        <p14:creationId xmlns:p14="http://schemas.microsoft.com/office/powerpoint/2010/main" val="25311283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p:timing>
    <p:tnLst>
      <p:par>
        <p:cTn id="1" dur="indefinite" restart="never" nodeType="tmRoot"/>
      </p:par>
    </p:tnLst>
  </p:timing>
  <p:hf sldNum="0" hdr="0"/>
  <p:txStyles>
    <p:titleStyle>
      <a:lvl1pPr algn="l" rtl="0" eaLnBrk="0" fontAlgn="base" hangingPunct="0">
        <a:spcBef>
          <a:spcPct val="0"/>
        </a:spcBef>
        <a:spcAft>
          <a:spcPct val="0"/>
        </a:spcAft>
        <a:defRPr lang="en-US" sz="1600" i="0" noProof="0" dirty="0" smtClean="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1400">
          <a:solidFill>
            <a:schemeClr val="tx1"/>
          </a:solidFill>
          <a:latin typeface="Verdana" pitchFamily="34" charset="0"/>
        </a:defRPr>
      </a:lvl2pPr>
      <a:lvl3pPr algn="l" rtl="0" eaLnBrk="0" fontAlgn="base" hangingPunct="0">
        <a:spcBef>
          <a:spcPct val="0"/>
        </a:spcBef>
        <a:spcAft>
          <a:spcPct val="0"/>
        </a:spcAft>
        <a:defRPr sz="1400">
          <a:solidFill>
            <a:schemeClr val="tx1"/>
          </a:solidFill>
          <a:latin typeface="Verdana" pitchFamily="34" charset="0"/>
        </a:defRPr>
      </a:lvl3pPr>
      <a:lvl4pPr algn="l" rtl="0" eaLnBrk="0" fontAlgn="base" hangingPunct="0">
        <a:spcBef>
          <a:spcPct val="0"/>
        </a:spcBef>
        <a:spcAft>
          <a:spcPct val="0"/>
        </a:spcAft>
        <a:defRPr sz="1400">
          <a:solidFill>
            <a:schemeClr val="tx1"/>
          </a:solidFill>
          <a:latin typeface="Verdana" pitchFamily="34" charset="0"/>
        </a:defRPr>
      </a:lvl4pPr>
      <a:lvl5pPr algn="l" rtl="0" eaLnBrk="0" fontAlgn="base" hangingPunct="0">
        <a:spcBef>
          <a:spcPct val="0"/>
        </a:spcBef>
        <a:spcAft>
          <a:spcPct val="0"/>
        </a:spcAft>
        <a:defRPr sz="1400">
          <a:solidFill>
            <a:schemeClr val="tx1"/>
          </a:solidFill>
          <a:latin typeface="Verdana" pitchFamily="34" charset="0"/>
        </a:defRPr>
      </a:lvl5pPr>
      <a:lvl6pPr marL="457200" algn="l" rtl="0" fontAlgn="base">
        <a:spcBef>
          <a:spcPct val="0"/>
        </a:spcBef>
        <a:spcAft>
          <a:spcPct val="0"/>
        </a:spcAft>
        <a:defRPr sz="1400">
          <a:solidFill>
            <a:schemeClr val="tx1"/>
          </a:solidFill>
          <a:latin typeface="Verdana" pitchFamily="34" charset="0"/>
        </a:defRPr>
      </a:lvl6pPr>
      <a:lvl7pPr marL="914400" algn="l" rtl="0" fontAlgn="base">
        <a:spcBef>
          <a:spcPct val="0"/>
        </a:spcBef>
        <a:spcAft>
          <a:spcPct val="0"/>
        </a:spcAft>
        <a:defRPr sz="1400">
          <a:solidFill>
            <a:schemeClr val="tx1"/>
          </a:solidFill>
          <a:latin typeface="Verdana" pitchFamily="34" charset="0"/>
        </a:defRPr>
      </a:lvl7pPr>
      <a:lvl8pPr marL="1371600" algn="l" rtl="0" fontAlgn="base">
        <a:spcBef>
          <a:spcPct val="0"/>
        </a:spcBef>
        <a:spcAft>
          <a:spcPct val="0"/>
        </a:spcAft>
        <a:defRPr sz="1400">
          <a:solidFill>
            <a:schemeClr val="tx1"/>
          </a:solidFill>
          <a:latin typeface="Verdana" pitchFamily="34" charset="0"/>
        </a:defRPr>
      </a:lvl8pPr>
      <a:lvl9pPr marL="1828800" algn="l" rtl="0" fontAlgn="base">
        <a:spcBef>
          <a:spcPct val="0"/>
        </a:spcBef>
        <a:spcAft>
          <a:spcPct val="0"/>
        </a:spcAft>
        <a:defRPr sz="1400">
          <a:solidFill>
            <a:schemeClr val="tx1"/>
          </a:solidFill>
          <a:latin typeface="Verdana" pitchFamily="34" charset="0"/>
        </a:defRPr>
      </a:lvl9pPr>
    </p:titleStyle>
    <p:bodyStyle>
      <a:lvl1pPr marL="180975" indent="-180975" algn="l" rtl="0" eaLnBrk="0" fontAlgn="base" hangingPunct="0">
        <a:spcBef>
          <a:spcPts val="600"/>
        </a:spcBef>
        <a:spcAft>
          <a:spcPct val="0"/>
        </a:spcAft>
        <a:buClr>
          <a:srgbClr val="002060"/>
        </a:buClr>
        <a:buFont typeface="Wingdings" pitchFamily="2" charset="2"/>
        <a:buChar char="§"/>
        <a:defRPr sz="1200">
          <a:solidFill>
            <a:schemeClr val="tx2"/>
          </a:solidFill>
          <a:latin typeface="Arial" pitchFamily="34" charset="0"/>
          <a:ea typeface="+mn-ea"/>
          <a:cs typeface="Arial" pitchFamily="34" charset="0"/>
        </a:defRPr>
      </a:lvl1pPr>
      <a:lvl2pPr marL="449263" indent="-160338" algn="l" rtl="0" eaLnBrk="0" fontAlgn="base" hangingPunct="0">
        <a:spcBef>
          <a:spcPts val="600"/>
        </a:spcBef>
        <a:spcAft>
          <a:spcPct val="0"/>
        </a:spcAft>
        <a:buClr>
          <a:srgbClr val="002060"/>
        </a:buClr>
        <a:buFont typeface="Wingdings" pitchFamily="2" charset="2"/>
        <a:buChar char="§"/>
        <a:defRPr sz="1000">
          <a:solidFill>
            <a:schemeClr val="tx2"/>
          </a:solidFill>
          <a:latin typeface="Arial" pitchFamily="34" charset="0"/>
          <a:cs typeface="Arial" pitchFamily="34" charset="0"/>
        </a:defRPr>
      </a:lvl2pPr>
      <a:lvl3pPr marL="715963" indent="-134938" algn="l" rtl="0" eaLnBrk="0" fontAlgn="base" hangingPunct="0">
        <a:spcBef>
          <a:spcPts val="600"/>
        </a:spcBef>
        <a:spcAft>
          <a:spcPct val="0"/>
        </a:spcAft>
        <a:buClr>
          <a:srgbClr val="002060"/>
        </a:buClr>
        <a:buFont typeface="Wingdings" pitchFamily="2" charset="2"/>
        <a:buChar char="§"/>
        <a:defRPr sz="900">
          <a:solidFill>
            <a:schemeClr val="tx2"/>
          </a:solidFill>
          <a:latin typeface="Arial" pitchFamily="34" charset="0"/>
          <a:cs typeface="Arial" pitchFamily="34" charset="0"/>
        </a:defRPr>
      </a:lvl3pPr>
      <a:lvl4pPr marL="1150938" indent="-285750" algn="l" rtl="0" eaLnBrk="0" fontAlgn="base" hangingPunct="0">
        <a:spcBef>
          <a:spcPts val="600"/>
        </a:spcBef>
        <a:spcAft>
          <a:spcPct val="0"/>
        </a:spcAft>
        <a:buClr>
          <a:srgbClr val="002060"/>
        </a:buClr>
        <a:buFont typeface="Wingdings" pitchFamily="2" charset="2"/>
        <a:buChar char="§"/>
        <a:defRPr sz="800">
          <a:solidFill>
            <a:schemeClr val="tx2"/>
          </a:solidFill>
          <a:latin typeface="Arial" pitchFamily="34" charset="0"/>
          <a:cs typeface="Arial" pitchFamily="34" charset="0"/>
        </a:defRPr>
      </a:lvl4pPr>
      <a:lvl5pPr marL="1417638" indent="-265113" algn="l" rtl="0" eaLnBrk="0" fontAlgn="base" hangingPunct="0">
        <a:spcBef>
          <a:spcPts val="600"/>
        </a:spcBef>
        <a:spcAft>
          <a:spcPct val="0"/>
        </a:spcAft>
        <a:buClr>
          <a:srgbClr val="002060"/>
        </a:buClr>
        <a:buFont typeface="Wingdings" pitchFamily="2" charset="2"/>
        <a:buChar char="§"/>
        <a:defRPr sz="700">
          <a:solidFill>
            <a:schemeClr val="tx2"/>
          </a:solidFill>
          <a:latin typeface="Arial" pitchFamily="34" charset="0"/>
          <a:cs typeface="Arial" pitchFamily="34" charset="0"/>
        </a:defRPr>
      </a:lvl5pPr>
      <a:lvl6pPr marL="1874838" indent="-265113" algn="l" rtl="0" fontAlgn="base">
        <a:spcBef>
          <a:spcPct val="5000"/>
        </a:spcBef>
        <a:spcAft>
          <a:spcPct val="0"/>
        </a:spcAft>
        <a:buFont typeface="Wingdings" pitchFamily="2" charset="2"/>
        <a:buChar char="§"/>
        <a:defRPr sz="1200">
          <a:solidFill>
            <a:schemeClr val="tx2"/>
          </a:solidFill>
          <a:latin typeface="+mn-lt"/>
        </a:defRPr>
      </a:lvl6pPr>
      <a:lvl7pPr marL="2332038" indent="-265113" algn="l" rtl="0" fontAlgn="base">
        <a:spcBef>
          <a:spcPct val="5000"/>
        </a:spcBef>
        <a:spcAft>
          <a:spcPct val="0"/>
        </a:spcAft>
        <a:buFont typeface="Wingdings" pitchFamily="2" charset="2"/>
        <a:buChar char="§"/>
        <a:defRPr sz="1200">
          <a:solidFill>
            <a:schemeClr val="tx2"/>
          </a:solidFill>
          <a:latin typeface="+mn-lt"/>
        </a:defRPr>
      </a:lvl7pPr>
      <a:lvl8pPr marL="2789238" indent="-265113" algn="l" rtl="0" fontAlgn="base">
        <a:spcBef>
          <a:spcPct val="5000"/>
        </a:spcBef>
        <a:spcAft>
          <a:spcPct val="0"/>
        </a:spcAft>
        <a:buFont typeface="Wingdings" pitchFamily="2" charset="2"/>
        <a:buChar char="§"/>
        <a:defRPr sz="1200">
          <a:solidFill>
            <a:schemeClr val="tx2"/>
          </a:solidFill>
          <a:latin typeface="+mn-lt"/>
        </a:defRPr>
      </a:lvl8pPr>
      <a:lvl9pPr marL="3246438" indent="-265113" algn="l" rtl="0" fontAlgn="base">
        <a:spcBef>
          <a:spcPct val="5000"/>
        </a:spcBef>
        <a:spcAft>
          <a:spcPct val="0"/>
        </a:spcAft>
        <a:buFont typeface="Wingdings" pitchFamily="2" charset="2"/>
        <a:buChar char="§"/>
        <a:defRPr sz="1200">
          <a:solidFill>
            <a:schemeClr val="tx2"/>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0" y="7039"/>
            <a:ext cx="9144000" cy="652463"/>
          </a:xfrm>
          <a:prstGeom prst="rect">
            <a:avLst/>
          </a:prstGeom>
          <a:gradFill>
            <a:gsLst>
              <a:gs pos="0">
                <a:schemeClr val="accent1">
                  <a:tint val="100000"/>
                  <a:shade val="100000"/>
                  <a:satMod val="130000"/>
                </a:schemeClr>
              </a:gs>
              <a:gs pos="100000">
                <a:schemeClr val="tx2">
                  <a:lumMod val="75000"/>
                </a:schemeClr>
              </a:gs>
            </a:gsLst>
            <a:lin ang="54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pic>
        <p:nvPicPr>
          <p:cNvPr id="8" name="Bilde 3" descr="Nokas_HVIT_liggende.png"/>
          <p:cNvPicPr>
            <a:picLocks noChangeAspect="1"/>
          </p:cNvPicPr>
          <p:nvPr userDrawn="1"/>
        </p:nvPicPr>
        <p:blipFill>
          <a:blip r:embed="rId8"/>
          <a:srcRect/>
          <a:stretch>
            <a:fillRect/>
          </a:stretch>
        </p:blipFill>
        <p:spPr bwMode="auto">
          <a:xfrm>
            <a:off x="7091363" y="198438"/>
            <a:ext cx="1687512" cy="334962"/>
          </a:xfrm>
          <a:prstGeom prst="rect">
            <a:avLst/>
          </a:prstGeom>
          <a:noFill/>
          <a:ln w="9525">
            <a:noFill/>
            <a:miter lim="800000"/>
            <a:headEnd/>
            <a:tailEnd/>
          </a:ln>
        </p:spPr>
      </p:pic>
      <p:sp>
        <p:nvSpPr>
          <p:cNvPr id="9" name="Rectangle 7"/>
          <p:cNvSpPr/>
          <p:nvPr userDrawn="1"/>
        </p:nvSpPr>
        <p:spPr>
          <a:xfrm>
            <a:off x="0" y="695026"/>
            <a:ext cx="9144000" cy="131762"/>
          </a:xfrm>
          <a:prstGeom prst="rect">
            <a:avLst/>
          </a:prstGeom>
          <a:gradFill>
            <a:gsLst>
              <a:gs pos="0">
                <a:schemeClr val="accent1">
                  <a:tint val="100000"/>
                  <a:shade val="100000"/>
                  <a:satMod val="130000"/>
                </a:schemeClr>
              </a:gs>
              <a:gs pos="100000">
                <a:schemeClr val="tx2">
                  <a:lumMod val="75000"/>
                </a:schemeClr>
              </a:gs>
            </a:gsLst>
            <a:lin ang="54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42084787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hf hdr="0" ftr="0" dt="0"/>
  <p:txStyles>
    <p:titleStyle>
      <a:lvl1pPr algn="l" defTabSz="4572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ktangel 6"/>
          <p:cNvSpPr/>
          <p:nvPr/>
        </p:nvSpPr>
        <p:spPr>
          <a:xfrm>
            <a:off x="0" y="0"/>
            <a:ext cx="9147175"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prstClr val="white"/>
              </a:solidFill>
            </a:endParaRPr>
          </a:p>
        </p:txBody>
      </p:sp>
      <p:sp>
        <p:nvSpPr>
          <p:cNvPr id="15363" name="Plassholder for tittel 1"/>
          <p:cNvSpPr>
            <a:spLocks noGrp="1"/>
          </p:cNvSpPr>
          <p:nvPr>
            <p:ph type="title"/>
          </p:nvPr>
        </p:nvSpPr>
        <p:spPr bwMode="auto">
          <a:xfrm>
            <a:off x="528638" y="0"/>
            <a:ext cx="6670675" cy="1260475"/>
          </a:xfrm>
          <a:prstGeom prst="rect">
            <a:avLst/>
          </a:prstGeom>
          <a:solidFill>
            <a:schemeClr val="tx1"/>
          </a:solidFill>
          <a:ln w="9525">
            <a:noFill/>
            <a:miter lim="800000"/>
            <a:headEnd/>
            <a:tailEnd/>
          </a:ln>
        </p:spPr>
        <p:txBody>
          <a:bodyPr vert="horz" wrap="square" lIns="0" tIns="45720" rIns="91440" bIns="45720" numCol="1" anchor="ctr" anchorCtr="0" compatLnSpc="1">
            <a:prstTxWarp prst="textNoShape">
              <a:avLst/>
            </a:prstTxWarp>
          </a:bodyPr>
          <a:lstStyle/>
          <a:p>
            <a:pPr lvl="0"/>
            <a:r>
              <a:rPr lang="nb-NO" smtClean="0"/>
              <a:t>Klikk for å redigere tittelstil</a:t>
            </a:r>
          </a:p>
        </p:txBody>
      </p:sp>
      <p:sp>
        <p:nvSpPr>
          <p:cNvPr id="15364"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4489"/>
                </a:solidFill>
                <a:latin typeface="+mn-lt"/>
                <a:cs typeface="+mn-cs"/>
              </a:defRPr>
            </a:lvl1pPr>
          </a:lstStyle>
          <a:p>
            <a:pPr>
              <a:defRPr/>
            </a:pPr>
            <a:fld id="{86E9D61D-59DD-4095-A2AC-BD1A2686156C}" type="datetimeFigureOut">
              <a:rPr lang="nb-NO"/>
              <a:pPr>
                <a:defRPr/>
              </a:pPr>
              <a:t>10.05.2017</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4489"/>
                </a:solidFill>
                <a:latin typeface="+mn-lt"/>
                <a:cs typeface="+mn-cs"/>
              </a:defRPr>
            </a:lvl1pPr>
          </a:lstStyle>
          <a:p>
            <a:pPr>
              <a:defRPr/>
            </a:pPr>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4489"/>
                </a:solidFill>
                <a:latin typeface="+mn-lt"/>
                <a:cs typeface="+mn-cs"/>
              </a:defRPr>
            </a:lvl1pPr>
          </a:lstStyle>
          <a:p>
            <a:pPr>
              <a:defRPr/>
            </a:pPr>
            <a:fld id="{94B21756-848D-4F24-A349-75C72801235C}" type="slidenum">
              <a:rPr lang="nb-NO"/>
              <a:pPr>
                <a:defRPr/>
              </a:pPr>
              <a:t>‹#›</a:t>
            </a:fld>
            <a:endParaRPr lang="nb-NO" dirty="0"/>
          </a:p>
        </p:txBody>
      </p:sp>
      <p:pic>
        <p:nvPicPr>
          <p:cNvPr id="15368" name="Picture 2" descr="K:\D+B Jobber\NOKAS\Profil nytt selskap\  LOGOER\Nokas Hovedlogo\Hoydeformat\SORT_HVIT\Nokas_HVIT_H.png"/>
          <p:cNvPicPr>
            <a:picLocks noChangeAspect="1" noChangeArrowheads="1"/>
          </p:cNvPicPr>
          <p:nvPr/>
        </p:nvPicPr>
        <p:blipFill>
          <a:blip r:embed="rId14"/>
          <a:srcRect/>
          <a:stretch>
            <a:fillRect/>
          </a:stretch>
        </p:blipFill>
        <p:spPr bwMode="auto">
          <a:xfrm>
            <a:off x="7643813" y="322263"/>
            <a:ext cx="1104900" cy="919162"/>
          </a:xfrm>
          <a:prstGeom prst="rect">
            <a:avLst/>
          </a:prstGeom>
          <a:noFill/>
          <a:ln w="9525">
            <a:noFill/>
            <a:miter lim="800000"/>
            <a:headEnd/>
            <a:tailEnd/>
          </a:ln>
        </p:spPr>
      </p:pic>
      <p:sp>
        <p:nvSpPr>
          <p:cNvPr id="9" name="Rektangel 8"/>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prstClr val="white"/>
              </a:solidFill>
            </a:endParaRPr>
          </a:p>
        </p:txBody>
      </p:sp>
      <p:pic>
        <p:nvPicPr>
          <p:cNvPr id="15370" name="Picture 2" descr="K:\D+B Jobber\NOKAS\Profil nytt selskap\  LOGOER\Nokas Hovedlogo\Hoydeformat\SORT_HVIT\Nokas_HVIT_H.png"/>
          <p:cNvPicPr>
            <a:picLocks noChangeAspect="1" noChangeArrowheads="1"/>
          </p:cNvPicPr>
          <p:nvPr/>
        </p:nvPicPr>
        <p:blipFill>
          <a:blip r:embed="rId15"/>
          <a:srcRect/>
          <a:stretch>
            <a:fillRect/>
          </a:stretch>
        </p:blipFill>
        <p:spPr bwMode="auto">
          <a:xfrm>
            <a:off x="2792413" y="1765300"/>
            <a:ext cx="3579812" cy="2976563"/>
          </a:xfrm>
          <a:prstGeom prst="rect">
            <a:avLst/>
          </a:prstGeom>
          <a:noFill/>
          <a:ln w="9525">
            <a:noFill/>
            <a:miter lim="800000"/>
            <a:headEnd/>
            <a:tailEnd/>
          </a:ln>
        </p:spPr>
      </p:pic>
    </p:spTree>
    <p:extLst>
      <p:ext uri="{BB962C8B-B14F-4D97-AF65-F5344CB8AC3E}">
        <p14:creationId xmlns:p14="http://schemas.microsoft.com/office/powerpoint/2010/main" val="205737057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0" fontAlgn="base" hangingPunct="0">
        <a:spcBef>
          <a:spcPct val="0"/>
        </a:spcBef>
        <a:spcAft>
          <a:spcPct val="0"/>
        </a:spcAft>
        <a:defRPr sz="3200" kern="1200">
          <a:solidFill>
            <a:schemeClr val="bg1"/>
          </a:solidFill>
          <a:latin typeface="+mj-lt"/>
          <a:ea typeface="+mj-ea"/>
          <a:cs typeface="Arial" pitchFamily="34" charset="0"/>
        </a:defRPr>
      </a:lvl1pPr>
      <a:lvl2pPr algn="l" rtl="0" eaLnBrk="0" fontAlgn="base" hangingPunct="0">
        <a:spcBef>
          <a:spcPct val="0"/>
        </a:spcBef>
        <a:spcAft>
          <a:spcPct val="0"/>
        </a:spcAft>
        <a:defRPr sz="3200">
          <a:solidFill>
            <a:schemeClr val="bg1"/>
          </a:solidFill>
          <a:latin typeface="Calibri" pitchFamily="34" charset="0"/>
          <a:cs typeface="Arial" charset="0"/>
        </a:defRPr>
      </a:lvl2pPr>
      <a:lvl3pPr algn="l" rtl="0" eaLnBrk="0" fontAlgn="base" hangingPunct="0">
        <a:spcBef>
          <a:spcPct val="0"/>
        </a:spcBef>
        <a:spcAft>
          <a:spcPct val="0"/>
        </a:spcAft>
        <a:defRPr sz="3200">
          <a:solidFill>
            <a:schemeClr val="bg1"/>
          </a:solidFill>
          <a:latin typeface="Calibri" pitchFamily="34" charset="0"/>
          <a:cs typeface="Arial" charset="0"/>
        </a:defRPr>
      </a:lvl3pPr>
      <a:lvl4pPr algn="l" rtl="0" eaLnBrk="0" fontAlgn="base" hangingPunct="0">
        <a:spcBef>
          <a:spcPct val="0"/>
        </a:spcBef>
        <a:spcAft>
          <a:spcPct val="0"/>
        </a:spcAft>
        <a:defRPr sz="3200">
          <a:solidFill>
            <a:schemeClr val="bg1"/>
          </a:solidFill>
          <a:latin typeface="Calibri" pitchFamily="34" charset="0"/>
          <a:cs typeface="Arial" charset="0"/>
        </a:defRPr>
      </a:lvl4pPr>
      <a:lvl5pPr algn="l" rtl="0" eaLnBrk="0" fontAlgn="base" hangingPunct="0">
        <a:spcBef>
          <a:spcPct val="0"/>
        </a:spcBef>
        <a:spcAft>
          <a:spcPct val="0"/>
        </a:spcAft>
        <a:defRPr sz="3200">
          <a:solidFill>
            <a:schemeClr val="bg1"/>
          </a:solidFill>
          <a:latin typeface="Calibri" pitchFamily="34" charset="0"/>
          <a:cs typeface="Arial" charset="0"/>
        </a:defRPr>
      </a:lvl5pPr>
      <a:lvl6pPr marL="457200" algn="ctr" rtl="0" eaLnBrk="1" fontAlgn="base" hangingPunct="1">
        <a:spcBef>
          <a:spcPct val="0"/>
        </a:spcBef>
        <a:spcAft>
          <a:spcPct val="0"/>
        </a:spcAft>
        <a:defRPr sz="3200">
          <a:solidFill>
            <a:schemeClr val="bg1"/>
          </a:solidFill>
          <a:latin typeface="Calibri" pitchFamily="34" charset="0"/>
          <a:cs typeface="Arial" charset="0"/>
        </a:defRPr>
      </a:lvl6pPr>
      <a:lvl7pPr marL="914400" algn="ctr" rtl="0" eaLnBrk="1" fontAlgn="base" hangingPunct="1">
        <a:spcBef>
          <a:spcPct val="0"/>
        </a:spcBef>
        <a:spcAft>
          <a:spcPct val="0"/>
        </a:spcAft>
        <a:defRPr sz="3200">
          <a:solidFill>
            <a:schemeClr val="bg1"/>
          </a:solidFill>
          <a:latin typeface="Calibri" pitchFamily="34" charset="0"/>
          <a:cs typeface="Arial" charset="0"/>
        </a:defRPr>
      </a:lvl7pPr>
      <a:lvl8pPr marL="1371600" algn="ctr" rtl="0" eaLnBrk="1" fontAlgn="base" hangingPunct="1">
        <a:spcBef>
          <a:spcPct val="0"/>
        </a:spcBef>
        <a:spcAft>
          <a:spcPct val="0"/>
        </a:spcAft>
        <a:defRPr sz="3200">
          <a:solidFill>
            <a:schemeClr val="bg1"/>
          </a:solidFill>
          <a:latin typeface="Calibri" pitchFamily="34" charset="0"/>
          <a:cs typeface="Arial" charset="0"/>
        </a:defRPr>
      </a:lvl8pPr>
      <a:lvl9pPr marL="1828800" algn="ctr" rtl="0" eaLnBrk="1" fontAlgn="base" hangingPunct="1">
        <a:spcBef>
          <a:spcPct val="0"/>
        </a:spcBef>
        <a:spcAft>
          <a:spcPct val="0"/>
        </a:spcAft>
        <a:defRPr sz="3200">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3"/>
          <p:cNvSpPr>
            <a:spLocks/>
          </p:cNvSpPr>
          <p:nvPr/>
        </p:nvSpPr>
        <p:spPr bwMode="auto">
          <a:xfrm>
            <a:off x="827584" y="3786907"/>
            <a:ext cx="7772400" cy="2738437"/>
          </a:xfrm>
          <a:prstGeom prst="rect">
            <a:avLst/>
          </a:prstGeom>
          <a:noFill/>
          <a:ln w="9525">
            <a:noFill/>
            <a:miter lim="800000"/>
            <a:headEnd/>
            <a:tailEnd/>
          </a:ln>
        </p:spPr>
        <p:txBody>
          <a:bodyPr lIns="0" anchor="ctr"/>
          <a:lstStyle/>
          <a:p>
            <a:pPr algn="ctr" eaLnBrk="0" hangingPunct="0"/>
            <a:r>
              <a:rPr lang="nb-NO" sz="2800" i="1" dirty="0" err="1">
                <a:solidFill>
                  <a:prstClr val="white"/>
                </a:solidFill>
                <a:latin typeface="Calibri" pitchFamily="34" charset="0"/>
              </a:rPr>
              <a:t>Rekommunalisering</a:t>
            </a:r>
            <a:r>
              <a:rPr lang="nb-NO" sz="2800" i="1" dirty="0">
                <a:solidFill>
                  <a:prstClr val="white"/>
                </a:solidFill>
                <a:latin typeface="Calibri" pitchFamily="34" charset="0"/>
              </a:rPr>
              <a:t> eller en entreprise?</a:t>
            </a:r>
          </a:p>
          <a:p>
            <a:pPr algn="ctr" eaLnBrk="0" hangingPunct="0"/>
            <a:r>
              <a:rPr lang="nb-NO" sz="2400" i="1" dirty="0">
                <a:solidFill>
                  <a:prstClr val="white"/>
                </a:solidFill>
                <a:latin typeface="Calibri" pitchFamily="34" charset="0"/>
              </a:rPr>
              <a:t>Heine Wang Konsernsjef Nokas.</a:t>
            </a:r>
          </a:p>
          <a:p>
            <a:pPr algn="ctr" eaLnBrk="0" hangingPunct="0"/>
            <a:endParaRPr lang="en-GB" sz="2800" i="1" dirty="0">
              <a:solidFill>
                <a:prstClr val="white"/>
              </a:solidFill>
              <a:latin typeface="Calibri" pitchFamily="34" charset="0"/>
            </a:endParaRPr>
          </a:p>
        </p:txBody>
      </p:sp>
    </p:spTree>
    <p:extLst>
      <p:ext uri="{BB962C8B-B14F-4D97-AF65-F5344CB8AC3E}">
        <p14:creationId xmlns:p14="http://schemas.microsoft.com/office/powerpoint/2010/main" val="3578758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251520" y="188640"/>
            <a:ext cx="6768752" cy="720081"/>
          </a:xfrm>
          <a:prstGeom prst="rect">
            <a:avLst/>
          </a:prstGeom>
          <a:noFill/>
        </p:spPr>
        <p:txBody>
          <a:bodyPr/>
          <a:lstStyle/>
          <a:p>
            <a:pPr eaLnBrk="1" hangingPunct="1"/>
            <a:r>
              <a:rPr lang="en-US" sz="1800" dirty="0" smtClean="0">
                <a:solidFill>
                  <a:schemeClr val="bg1"/>
                </a:solidFill>
                <a:cs typeface="Arial" charset="0"/>
              </a:rPr>
              <a:t/>
            </a:r>
            <a:br>
              <a:rPr lang="en-US" sz="1800" dirty="0" smtClean="0">
                <a:solidFill>
                  <a:schemeClr val="bg1"/>
                </a:solidFill>
                <a:cs typeface="Arial" charset="0"/>
              </a:rPr>
            </a:br>
            <a:r>
              <a:rPr lang="en-US" sz="2800" dirty="0" err="1">
                <a:latin typeface="Calibri" panose="020F0502020204030204" pitchFamily="34" charset="0"/>
                <a:cs typeface="Arial" charset="0"/>
              </a:rPr>
              <a:t>Rekommunalisering</a:t>
            </a:r>
            <a:r>
              <a:rPr lang="en-US" sz="2800" dirty="0">
                <a:latin typeface="Calibri" panose="020F0502020204030204" pitchFamily="34" charset="0"/>
                <a:cs typeface="Arial" charset="0"/>
              </a:rPr>
              <a:t> </a:t>
            </a:r>
            <a:r>
              <a:rPr lang="en-US" sz="2800" dirty="0" err="1">
                <a:latin typeface="Calibri" panose="020F0502020204030204" pitchFamily="34" charset="0"/>
                <a:cs typeface="Arial" charset="0"/>
              </a:rPr>
              <a:t>eller</a:t>
            </a:r>
            <a:r>
              <a:rPr lang="en-US" sz="2800" dirty="0">
                <a:latin typeface="Calibri" panose="020F0502020204030204" pitchFamily="34" charset="0"/>
                <a:cs typeface="Arial" charset="0"/>
              </a:rPr>
              <a:t> </a:t>
            </a:r>
            <a:r>
              <a:rPr lang="en-US" sz="2800" dirty="0" err="1">
                <a:latin typeface="Calibri" panose="020F0502020204030204" pitchFamily="34" charset="0"/>
                <a:cs typeface="Arial" charset="0"/>
              </a:rPr>
              <a:t>en</a:t>
            </a:r>
            <a:r>
              <a:rPr lang="en-US" sz="2800" dirty="0">
                <a:latin typeface="Calibri" panose="020F0502020204030204" pitchFamily="34" charset="0"/>
                <a:cs typeface="Arial" charset="0"/>
              </a:rPr>
              <a:t> </a:t>
            </a:r>
            <a:r>
              <a:rPr lang="en-US" sz="2800" dirty="0" err="1">
                <a:latin typeface="Calibri" panose="020F0502020204030204" pitchFamily="34" charset="0"/>
                <a:cs typeface="Arial" charset="0"/>
              </a:rPr>
              <a:t>entreprise</a:t>
            </a:r>
            <a:r>
              <a:rPr lang="en-US" sz="2800" dirty="0">
                <a:latin typeface="Calibri" panose="020F0502020204030204" pitchFamily="34" charset="0"/>
                <a:cs typeface="Arial" charset="0"/>
              </a:rPr>
              <a:t>?</a:t>
            </a:r>
          </a:p>
        </p:txBody>
      </p:sp>
      <p:sp>
        <p:nvSpPr>
          <p:cNvPr id="32772" name="Rectangle 5"/>
          <p:cNvSpPr>
            <a:spLocks noChangeArrowheads="1"/>
          </p:cNvSpPr>
          <p:nvPr/>
        </p:nvSpPr>
        <p:spPr bwMode="auto">
          <a:xfrm>
            <a:off x="179512" y="2033563"/>
            <a:ext cx="4536504" cy="3987725"/>
          </a:xfrm>
          <a:prstGeom prst="rect">
            <a:avLst/>
          </a:prstGeom>
          <a:noFill/>
          <a:ln w="9525">
            <a:noFill/>
            <a:miter lim="800000"/>
            <a:headEnd/>
            <a:tailEnd/>
          </a:ln>
        </p:spPr>
        <p:txBody>
          <a:bodyPr lIns="0" tIns="0" rIns="0" bIns="0"/>
          <a:lstStyle/>
          <a:p>
            <a:pPr marL="192088" indent="-192088">
              <a:spcBef>
                <a:spcPct val="20000"/>
              </a:spcBef>
              <a:buFontTx/>
              <a:buChar char="•"/>
            </a:pPr>
            <a:r>
              <a:rPr lang="nb-NO" dirty="0">
                <a:solidFill>
                  <a:srgbClr val="091C5A"/>
                </a:solidFill>
                <a:latin typeface="Calibri" pitchFamily="34" charset="0"/>
              </a:rPr>
              <a:t>Nokas omsetter </a:t>
            </a:r>
            <a:r>
              <a:rPr lang="nb-NO" dirty="0" smtClean="0">
                <a:solidFill>
                  <a:srgbClr val="091C5A"/>
                </a:solidFill>
                <a:latin typeface="Calibri" pitchFamily="34" charset="0"/>
              </a:rPr>
              <a:t>for </a:t>
            </a:r>
            <a:r>
              <a:rPr lang="nb-NO" dirty="0" err="1" smtClean="0">
                <a:solidFill>
                  <a:srgbClr val="091C5A"/>
                </a:solidFill>
                <a:latin typeface="Calibri" pitchFamily="34" charset="0"/>
              </a:rPr>
              <a:t>ca</a:t>
            </a:r>
            <a:r>
              <a:rPr lang="nb-NO" dirty="0" smtClean="0">
                <a:solidFill>
                  <a:srgbClr val="091C5A"/>
                </a:solidFill>
                <a:latin typeface="Calibri" pitchFamily="34" charset="0"/>
              </a:rPr>
              <a:t> kr 4,5 </a:t>
            </a:r>
            <a:r>
              <a:rPr lang="nb-NO" dirty="0">
                <a:solidFill>
                  <a:srgbClr val="091C5A"/>
                </a:solidFill>
                <a:latin typeface="Calibri" pitchFamily="34" charset="0"/>
              </a:rPr>
              <a:t>milliarder</a:t>
            </a:r>
          </a:p>
          <a:p>
            <a:pPr marL="192088" indent="-192088">
              <a:spcBef>
                <a:spcPct val="20000"/>
              </a:spcBef>
              <a:buFontTx/>
              <a:buChar char="•"/>
            </a:pPr>
            <a:r>
              <a:rPr lang="nb-NO" dirty="0">
                <a:solidFill>
                  <a:srgbClr val="091C5A"/>
                </a:solidFill>
                <a:latin typeface="Calibri" pitchFamily="34" charset="0"/>
              </a:rPr>
              <a:t>Selskapet hadde 30 års jubileum 1. april 2017.  </a:t>
            </a:r>
          </a:p>
          <a:p>
            <a:pPr marL="192088" indent="-192088">
              <a:spcBef>
                <a:spcPct val="20000"/>
              </a:spcBef>
              <a:buFontTx/>
              <a:buChar char="•"/>
            </a:pPr>
            <a:r>
              <a:rPr lang="nb-NO" dirty="0">
                <a:solidFill>
                  <a:srgbClr val="091C5A"/>
                </a:solidFill>
                <a:latin typeface="Calibri" pitchFamily="34" charset="0"/>
              </a:rPr>
              <a:t>I 2016 hadde vi et EBITDA resultat på </a:t>
            </a:r>
            <a:r>
              <a:rPr lang="nb-NO" dirty="0" smtClean="0">
                <a:solidFill>
                  <a:srgbClr val="091C5A"/>
                </a:solidFill>
                <a:latin typeface="Calibri" pitchFamily="34" charset="0"/>
              </a:rPr>
              <a:t>kr 188 </a:t>
            </a:r>
            <a:r>
              <a:rPr lang="nb-NO" dirty="0">
                <a:solidFill>
                  <a:srgbClr val="091C5A"/>
                </a:solidFill>
                <a:latin typeface="Calibri" pitchFamily="34" charset="0"/>
              </a:rPr>
              <a:t>millioner og et resultat før </a:t>
            </a:r>
            <a:r>
              <a:rPr lang="nb-NO" dirty="0" smtClean="0">
                <a:solidFill>
                  <a:srgbClr val="091C5A"/>
                </a:solidFill>
                <a:latin typeface="Calibri" pitchFamily="34" charset="0"/>
              </a:rPr>
              <a:t>skatt </a:t>
            </a:r>
            <a:r>
              <a:rPr lang="nb-NO" dirty="0">
                <a:solidFill>
                  <a:srgbClr val="091C5A"/>
                </a:solidFill>
                <a:latin typeface="Calibri" pitchFamily="34" charset="0"/>
              </a:rPr>
              <a:t>på </a:t>
            </a:r>
            <a:r>
              <a:rPr lang="nb-NO" dirty="0" smtClean="0">
                <a:solidFill>
                  <a:srgbClr val="091C5A"/>
                </a:solidFill>
                <a:latin typeface="Calibri" pitchFamily="34" charset="0"/>
              </a:rPr>
              <a:t>kr 96 </a:t>
            </a:r>
            <a:r>
              <a:rPr lang="nb-NO" dirty="0">
                <a:solidFill>
                  <a:srgbClr val="091C5A"/>
                </a:solidFill>
                <a:latin typeface="Calibri" pitchFamily="34" charset="0"/>
              </a:rPr>
              <a:t>millioner</a:t>
            </a:r>
          </a:p>
          <a:p>
            <a:pPr marL="192088" indent="-192088">
              <a:spcBef>
                <a:spcPct val="20000"/>
              </a:spcBef>
              <a:buFontTx/>
              <a:buChar char="•"/>
            </a:pPr>
            <a:r>
              <a:rPr lang="nb-NO" dirty="0">
                <a:solidFill>
                  <a:srgbClr val="091C5A"/>
                </a:solidFill>
                <a:latin typeface="Calibri" pitchFamily="34" charset="0"/>
              </a:rPr>
              <a:t>Vi leverer tjenester til over 190 000 kunder i seks </a:t>
            </a:r>
            <a:r>
              <a:rPr lang="nb-NO" dirty="0" smtClean="0">
                <a:solidFill>
                  <a:srgbClr val="091C5A"/>
                </a:solidFill>
                <a:latin typeface="Calibri" pitchFamily="34" charset="0"/>
              </a:rPr>
              <a:t>land.</a:t>
            </a:r>
            <a:endParaRPr lang="nb-NO" dirty="0">
              <a:solidFill>
                <a:srgbClr val="091C5A"/>
              </a:solidFill>
              <a:latin typeface="Calibri" pitchFamily="34" charset="0"/>
            </a:endParaRPr>
          </a:p>
          <a:p>
            <a:pPr marL="192088" indent="-192088">
              <a:spcBef>
                <a:spcPct val="20000"/>
              </a:spcBef>
              <a:buFontTx/>
              <a:buChar char="•"/>
            </a:pPr>
            <a:r>
              <a:rPr lang="nb-NO" dirty="0">
                <a:solidFill>
                  <a:srgbClr val="091C5A"/>
                </a:solidFill>
                <a:latin typeface="Calibri" pitchFamily="34" charset="0"/>
              </a:rPr>
              <a:t>Vi har nesten 9.000 ansatte</a:t>
            </a:r>
          </a:p>
          <a:p>
            <a:pPr marL="192088" indent="-192088">
              <a:spcBef>
                <a:spcPct val="20000"/>
              </a:spcBef>
              <a:buFontTx/>
              <a:buChar char="•"/>
            </a:pPr>
            <a:r>
              <a:rPr lang="nb-NO" dirty="0">
                <a:solidFill>
                  <a:srgbClr val="091C5A"/>
                </a:solidFill>
                <a:latin typeface="Calibri" pitchFamily="34" charset="0"/>
              </a:rPr>
              <a:t>Vi har i dag ansvaret for viktig infrastruktur i Norden som flyplasser, oljeraffinerier, jernbane, undergrunn, atomkraftverk, </a:t>
            </a:r>
            <a:r>
              <a:rPr lang="nb-NO" dirty="0" smtClean="0">
                <a:solidFill>
                  <a:srgbClr val="091C5A"/>
                </a:solidFill>
                <a:latin typeface="Calibri" pitchFamily="34" charset="0"/>
              </a:rPr>
              <a:t>politiet</a:t>
            </a:r>
            <a:r>
              <a:rPr lang="nb-NO" dirty="0">
                <a:solidFill>
                  <a:srgbClr val="091C5A"/>
                </a:solidFill>
                <a:latin typeface="Calibri" pitchFamily="34" charset="0"/>
              </a:rPr>
              <a:t>, </a:t>
            </a:r>
            <a:r>
              <a:rPr lang="nb-NO" dirty="0" smtClean="0">
                <a:solidFill>
                  <a:srgbClr val="091C5A"/>
                </a:solidFill>
                <a:latin typeface="Calibri" pitchFamily="34" charset="0"/>
              </a:rPr>
              <a:t>forsvaret m.m.</a:t>
            </a:r>
            <a:endParaRPr lang="nb-NO" dirty="0">
              <a:solidFill>
                <a:srgbClr val="091C5A"/>
              </a:solidFill>
              <a:latin typeface="Calibri" pitchFamily="34" charset="0"/>
            </a:endParaRPr>
          </a:p>
        </p:txBody>
      </p:sp>
      <p:sp>
        <p:nvSpPr>
          <p:cNvPr id="7" name="Plassholder for lysbildenummer 4"/>
          <p:cNvSpPr txBox="1">
            <a:spLocks noGrp="1"/>
          </p:cNvSpPr>
          <p:nvPr/>
        </p:nvSpPr>
        <p:spPr bwMode="auto">
          <a:xfrm>
            <a:off x="3124200" y="6624638"/>
            <a:ext cx="2895600" cy="476250"/>
          </a:xfrm>
          <a:prstGeom prst="rect">
            <a:avLst/>
          </a:prstGeom>
          <a:noFill/>
          <a:ln>
            <a:miter lim="800000"/>
            <a:headEnd/>
            <a:tailEnd/>
          </a:ln>
        </p:spPr>
        <p:txBody>
          <a:bodyPr/>
          <a:lstStyle/>
          <a:p>
            <a:pPr algn="ctr">
              <a:defRPr/>
            </a:pPr>
            <a:fld id="{AFA091B1-FD9B-4714-A427-689ED71B0B04}" type="slidenum">
              <a:rPr lang="nb-NO" sz="1000">
                <a:solidFill>
                  <a:srgbClr val="666666"/>
                </a:solidFill>
              </a:rPr>
              <a:pPr algn="ctr">
                <a:defRPr/>
              </a:pPr>
              <a:t>2</a:t>
            </a:fld>
            <a:endParaRPr lang="nb-NO" sz="1000" dirty="0">
              <a:solidFill>
                <a:srgbClr val="666666"/>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77534"/>
            <a:ext cx="3462452" cy="386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805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8638" y="548680"/>
            <a:ext cx="6670675" cy="648072"/>
          </a:xfrm>
        </p:spPr>
        <p:txBody>
          <a:bodyPr/>
          <a:lstStyle/>
          <a:p>
            <a:r>
              <a:rPr lang="nb-NO" sz="2800" dirty="0" err="1"/>
              <a:t>Rekommunalisering</a:t>
            </a:r>
            <a:r>
              <a:rPr lang="nb-NO" sz="2800" dirty="0"/>
              <a:t> eller en entreprise?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346" y="5746313"/>
            <a:ext cx="164762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208707"/>
            <a:ext cx="1666105" cy="70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743" y="3607535"/>
            <a:ext cx="164762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654" y="5607043"/>
            <a:ext cx="1635803" cy="91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2161577"/>
            <a:ext cx="1373314" cy="97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169" y="2161577"/>
            <a:ext cx="1964432" cy="79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3905" y="3747545"/>
            <a:ext cx="1814507" cy="101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8996" y="3707813"/>
            <a:ext cx="1688777" cy="109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964" y="5746313"/>
            <a:ext cx="2188840" cy="74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Sylinder 3"/>
          <p:cNvSpPr txBox="1"/>
          <p:nvPr/>
        </p:nvSpPr>
        <p:spPr>
          <a:xfrm>
            <a:off x="611560" y="1556792"/>
            <a:ext cx="3744416" cy="369332"/>
          </a:xfrm>
          <a:prstGeom prst="rect">
            <a:avLst/>
          </a:prstGeom>
          <a:noFill/>
        </p:spPr>
        <p:txBody>
          <a:bodyPr wrap="square" rtlCol="0">
            <a:spAutoFit/>
          </a:bodyPr>
          <a:lstStyle/>
          <a:p>
            <a:r>
              <a:rPr lang="nb-NO" dirty="0" smtClean="0"/>
              <a:t>Hva har disse kundene til felles?</a:t>
            </a:r>
            <a:endParaRPr lang="en-GB" dirty="0"/>
          </a:p>
        </p:txBody>
      </p:sp>
    </p:spTree>
    <p:extLst>
      <p:ext uri="{BB962C8B-B14F-4D97-AF65-F5344CB8AC3E}">
        <p14:creationId xmlns:p14="http://schemas.microsoft.com/office/powerpoint/2010/main" val="404668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1520" y="188640"/>
            <a:ext cx="7183111" cy="720725"/>
          </a:xfrm>
          <a:prstGeom prst="rect">
            <a:avLst/>
          </a:prstGeom>
          <a:noFill/>
        </p:spPr>
        <p:txBody>
          <a:bodyPr/>
          <a:lstStyle/>
          <a:p>
            <a:pPr eaLnBrk="1" hangingPunct="1"/>
            <a:r>
              <a:rPr lang="en-GB" sz="1800" dirty="0" smtClean="0">
                <a:solidFill>
                  <a:schemeClr val="bg1"/>
                </a:solidFill>
                <a:cs typeface="Arial" charset="0"/>
              </a:rPr>
              <a:t/>
            </a:r>
            <a:br>
              <a:rPr lang="en-GB" sz="1800" dirty="0" smtClean="0">
                <a:solidFill>
                  <a:schemeClr val="bg1"/>
                </a:solidFill>
                <a:cs typeface="Arial" charset="0"/>
              </a:rPr>
            </a:br>
            <a:endParaRPr lang="en-GB" sz="1200" dirty="0" smtClean="0">
              <a:solidFill>
                <a:schemeClr val="bg1"/>
              </a:solidFill>
              <a:latin typeface="Calibri" panose="020F0502020204030204" pitchFamily="34" charset="0"/>
              <a:cs typeface="Arial" charset="0"/>
            </a:endParaRPr>
          </a:p>
        </p:txBody>
      </p:sp>
      <p:sp>
        <p:nvSpPr>
          <p:cNvPr id="34819" name="Rectangle 7"/>
          <p:cNvSpPr>
            <a:spLocks noChangeArrowheads="1"/>
          </p:cNvSpPr>
          <p:nvPr/>
        </p:nvSpPr>
        <p:spPr bwMode="auto">
          <a:xfrm>
            <a:off x="251520" y="1746349"/>
            <a:ext cx="6120680" cy="4274939"/>
          </a:xfrm>
          <a:prstGeom prst="rect">
            <a:avLst/>
          </a:prstGeom>
          <a:noFill/>
          <a:ln w="9525">
            <a:noFill/>
            <a:miter lim="800000"/>
            <a:headEnd/>
            <a:tailEnd/>
          </a:ln>
        </p:spPr>
        <p:txBody>
          <a:bodyPr lIns="0" tIns="0" rIns="0" bIns="0"/>
          <a:lstStyle/>
          <a:p>
            <a:pPr marL="192088" indent="-192088">
              <a:spcBef>
                <a:spcPct val="20000"/>
              </a:spcBef>
              <a:buFontTx/>
              <a:buChar char="•"/>
            </a:pPr>
            <a:r>
              <a:rPr lang="nb-NO" dirty="0">
                <a:solidFill>
                  <a:srgbClr val="091C5A"/>
                </a:solidFill>
                <a:latin typeface="Calibri" pitchFamily="34" charset="0"/>
              </a:rPr>
              <a:t>Ved </a:t>
            </a:r>
            <a:r>
              <a:rPr lang="nb-NO" dirty="0" smtClean="0">
                <a:solidFill>
                  <a:srgbClr val="091C5A"/>
                </a:solidFill>
                <a:latin typeface="Calibri" pitchFamily="34" charset="0"/>
              </a:rPr>
              <a:t>å </a:t>
            </a:r>
            <a:r>
              <a:rPr lang="nb-NO" dirty="0" err="1">
                <a:solidFill>
                  <a:srgbClr val="091C5A"/>
                </a:solidFill>
                <a:latin typeface="Calibri" pitchFamily="34" charset="0"/>
              </a:rPr>
              <a:t>outsource</a:t>
            </a:r>
            <a:r>
              <a:rPr lang="nb-NO" dirty="0">
                <a:solidFill>
                  <a:srgbClr val="091C5A"/>
                </a:solidFill>
                <a:latin typeface="Calibri" pitchFamily="34" charset="0"/>
              </a:rPr>
              <a:t> sikkerhetstjenestene har disse kundene fått </a:t>
            </a:r>
            <a:r>
              <a:rPr lang="nb-NO" dirty="0" smtClean="0">
                <a:solidFill>
                  <a:srgbClr val="091C5A"/>
                </a:solidFill>
                <a:latin typeface="Calibri" pitchFamily="34" charset="0"/>
              </a:rPr>
              <a:t>både </a:t>
            </a:r>
            <a:r>
              <a:rPr lang="nb-NO" dirty="0">
                <a:solidFill>
                  <a:srgbClr val="091C5A"/>
                </a:solidFill>
                <a:latin typeface="Calibri" pitchFamily="34" charset="0"/>
              </a:rPr>
              <a:t>en høyere kompetanse og en mer lønnsom leveranse. </a:t>
            </a:r>
            <a:endParaRPr lang="nb-NO" dirty="0" smtClean="0">
              <a:solidFill>
                <a:srgbClr val="091C5A"/>
              </a:solidFill>
              <a:latin typeface="Calibri" pitchFamily="34" charset="0"/>
            </a:endParaRPr>
          </a:p>
          <a:p>
            <a:pPr marL="192088" indent="-192088">
              <a:spcBef>
                <a:spcPct val="20000"/>
              </a:spcBef>
              <a:buFontTx/>
              <a:buChar char="•"/>
            </a:pPr>
            <a:r>
              <a:rPr lang="nb-NO" dirty="0" smtClean="0">
                <a:solidFill>
                  <a:srgbClr val="091C5A"/>
                </a:solidFill>
                <a:latin typeface="Calibri" pitchFamily="34" charset="0"/>
              </a:rPr>
              <a:t>En </a:t>
            </a:r>
            <a:r>
              <a:rPr lang="nb-NO" dirty="0">
                <a:solidFill>
                  <a:srgbClr val="091C5A"/>
                </a:solidFill>
                <a:latin typeface="Calibri" pitchFamily="34" charset="0"/>
              </a:rPr>
              <a:t>tredjepart leverandør som f.eks. Securitas eller Nokas har investert mye i løsninger, rapportering, kvalitetssystemer, kompetanse, erfaringsutvikling og ikke minst kapasitet til </a:t>
            </a:r>
            <a:r>
              <a:rPr lang="nb-NO" dirty="0" smtClean="0">
                <a:solidFill>
                  <a:srgbClr val="091C5A"/>
                </a:solidFill>
                <a:latin typeface="Calibri" pitchFamily="34" charset="0"/>
              </a:rPr>
              <a:t>raskt å øke </a:t>
            </a:r>
            <a:r>
              <a:rPr lang="nb-NO" dirty="0">
                <a:solidFill>
                  <a:srgbClr val="091C5A"/>
                </a:solidFill>
                <a:latin typeface="Calibri" pitchFamily="34" charset="0"/>
              </a:rPr>
              <a:t>sikkerheten. </a:t>
            </a:r>
            <a:endParaRPr lang="nb-NO" dirty="0" smtClean="0">
              <a:solidFill>
                <a:srgbClr val="091C5A"/>
              </a:solidFill>
              <a:latin typeface="Calibri" pitchFamily="34" charset="0"/>
            </a:endParaRPr>
          </a:p>
          <a:p>
            <a:pPr marL="192088" indent="-192088">
              <a:spcBef>
                <a:spcPct val="20000"/>
              </a:spcBef>
              <a:buFontTx/>
              <a:buChar char="•"/>
            </a:pPr>
            <a:r>
              <a:rPr lang="nb-NO" dirty="0" smtClean="0">
                <a:solidFill>
                  <a:srgbClr val="091C5A"/>
                </a:solidFill>
                <a:latin typeface="Calibri" pitchFamily="34" charset="0"/>
              </a:rPr>
              <a:t>Kunden </a:t>
            </a:r>
            <a:r>
              <a:rPr lang="nb-NO" dirty="0">
                <a:solidFill>
                  <a:srgbClr val="091C5A"/>
                </a:solidFill>
                <a:latin typeface="Calibri" pitchFamily="34" charset="0"/>
              </a:rPr>
              <a:t>slipper også å ha en egen administrasjon for å følge opp tjenesten. </a:t>
            </a:r>
            <a:endParaRPr lang="nb-NO" dirty="0" smtClean="0">
              <a:solidFill>
                <a:srgbClr val="091C5A"/>
              </a:solidFill>
              <a:latin typeface="Calibri" pitchFamily="34" charset="0"/>
            </a:endParaRPr>
          </a:p>
          <a:p>
            <a:pPr marL="192088" indent="-192088">
              <a:spcBef>
                <a:spcPct val="20000"/>
              </a:spcBef>
              <a:buFontTx/>
              <a:buChar char="•"/>
            </a:pPr>
            <a:r>
              <a:rPr lang="nb-NO" dirty="0" smtClean="0">
                <a:solidFill>
                  <a:srgbClr val="091C5A"/>
                </a:solidFill>
                <a:latin typeface="Calibri" pitchFamily="34" charset="0"/>
              </a:rPr>
              <a:t>I </a:t>
            </a:r>
            <a:r>
              <a:rPr lang="nb-NO" dirty="0">
                <a:solidFill>
                  <a:srgbClr val="091C5A"/>
                </a:solidFill>
                <a:latin typeface="Calibri" pitchFamily="34" charset="0"/>
              </a:rPr>
              <a:t>tillegg har vi et meget tett og godt samarbeid med sentrale myndigheter. For det offentlige vil også en privat leverandør markere et tydelig skille på en vekter og offentlig myndighet. </a:t>
            </a:r>
            <a:endParaRPr lang="nb-NO" dirty="0" smtClean="0">
              <a:solidFill>
                <a:srgbClr val="091C5A"/>
              </a:solidFill>
              <a:latin typeface="Calibri" pitchFamily="34" charset="0"/>
            </a:endParaRPr>
          </a:p>
          <a:p>
            <a:pPr marL="192088" indent="-192088">
              <a:spcBef>
                <a:spcPct val="20000"/>
              </a:spcBef>
              <a:buFontTx/>
              <a:buChar char="•"/>
            </a:pPr>
            <a:r>
              <a:rPr lang="nb-NO" dirty="0" smtClean="0">
                <a:solidFill>
                  <a:srgbClr val="091C5A"/>
                </a:solidFill>
                <a:latin typeface="Calibri" pitchFamily="34" charset="0"/>
              </a:rPr>
              <a:t>Disse </a:t>
            </a:r>
            <a:r>
              <a:rPr lang="nb-NO" dirty="0">
                <a:solidFill>
                  <a:srgbClr val="091C5A"/>
                </a:solidFill>
                <a:latin typeface="Calibri" pitchFamily="34" charset="0"/>
              </a:rPr>
              <a:t>kundene har lang erfaring i og </a:t>
            </a:r>
            <a:r>
              <a:rPr lang="nb-NO" dirty="0" err="1">
                <a:solidFill>
                  <a:srgbClr val="091C5A"/>
                </a:solidFill>
                <a:latin typeface="Calibri" pitchFamily="34" charset="0"/>
              </a:rPr>
              <a:t>outsource</a:t>
            </a:r>
            <a:r>
              <a:rPr lang="nb-NO" dirty="0">
                <a:solidFill>
                  <a:srgbClr val="091C5A"/>
                </a:solidFill>
                <a:latin typeface="Calibri" pitchFamily="34" charset="0"/>
              </a:rPr>
              <a:t> sikkerhetsleveransen.</a:t>
            </a:r>
            <a:endParaRPr lang="en-GB" dirty="0">
              <a:solidFill>
                <a:srgbClr val="091C5A"/>
              </a:solidFill>
              <a:latin typeface="Calibri" pitchFamily="34" charset="0"/>
              <a:ea typeface="ＭＳ Ｐゴシック" pitchFamily="34" charset="-128"/>
            </a:endParaRPr>
          </a:p>
        </p:txBody>
      </p:sp>
      <p:sp>
        <p:nvSpPr>
          <p:cNvPr id="7" name="Plassholder for lysbildenummer 4"/>
          <p:cNvSpPr txBox="1">
            <a:spLocks noGrp="1"/>
          </p:cNvSpPr>
          <p:nvPr/>
        </p:nvSpPr>
        <p:spPr bwMode="auto">
          <a:xfrm>
            <a:off x="3124200" y="6624638"/>
            <a:ext cx="2895600" cy="476250"/>
          </a:xfrm>
          <a:prstGeom prst="rect">
            <a:avLst/>
          </a:prstGeom>
          <a:noFill/>
          <a:ln>
            <a:miter lim="800000"/>
            <a:headEnd/>
            <a:tailEnd/>
          </a:ln>
        </p:spPr>
        <p:txBody>
          <a:bodyPr/>
          <a:lstStyle/>
          <a:p>
            <a:pPr algn="ctr">
              <a:defRPr/>
            </a:pPr>
            <a:fld id="{FEB918BE-A1CC-457C-839D-A83D8AAEA3F2}" type="slidenum">
              <a:rPr lang="nb-NO" sz="1000">
                <a:solidFill>
                  <a:srgbClr val="666666"/>
                </a:solidFill>
              </a:rPr>
              <a:pPr algn="ctr">
                <a:defRPr/>
              </a:pPr>
              <a:t>4</a:t>
            </a:fld>
            <a:endParaRPr lang="nb-NO" sz="1000" dirty="0">
              <a:solidFill>
                <a:srgbClr val="666666"/>
              </a:solidFill>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797529"/>
            <a:ext cx="1944216" cy="134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784" y="3383509"/>
            <a:ext cx="1944216" cy="136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784" y="5041626"/>
            <a:ext cx="1956062" cy="139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Grp="1" noChangeArrowheads="1"/>
          </p:cNvSpPr>
          <p:nvPr>
            <p:ph type="title" idx="4294967295"/>
          </p:nvPr>
        </p:nvSpPr>
        <p:spPr>
          <a:xfrm>
            <a:off x="290553" y="404019"/>
            <a:ext cx="6976033" cy="720725"/>
          </a:xfrm>
          <a:prstGeom prst="rect">
            <a:avLst/>
          </a:prstGeom>
          <a:noFill/>
        </p:spPr>
        <p:txBody>
          <a:bodyPr/>
          <a:lstStyle/>
          <a:p>
            <a:pPr eaLnBrk="1" hangingPunct="1"/>
            <a:r>
              <a:rPr lang="en-GB" sz="1800" dirty="0" smtClean="0">
                <a:solidFill>
                  <a:schemeClr val="bg1"/>
                </a:solidFill>
                <a:cs typeface="Arial" charset="0"/>
              </a:rPr>
              <a:t/>
            </a:r>
            <a:br>
              <a:rPr lang="en-GB" sz="1800" dirty="0" smtClean="0">
                <a:solidFill>
                  <a:schemeClr val="bg1"/>
                </a:solidFill>
                <a:cs typeface="Arial" charset="0"/>
              </a:rPr>
            </a:br>
            <a:r>
              <a:rPr lang="en-GB" sz="2800" dirty="0" err="1">
                <a:latin typeface="Calibri" panose="020F0502020204030204" pitchFamily="34" charset="0"/>
                <a:cs typeface="Arial" charset="0"/>
              </a:rPr>
              <a:t>Rekommunalisering</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eller</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entreprise</a:t>
            </a:r>
            <a:r>
              <a:rPr lang="en-GB" sz="2800" dirty="0">
                <a:latin typeface="Calibri" panose="020F0502020204030204" pitchFamily="34" charset="0"/>
                <a:cs typeface="Arial" charset="0"/>
              </a:rPr>
              <a:t>?</a:t>
            </a:r>
            <a:endParaRPr lang="en-GB" sz="2800" dirty="0" smtClean="0">
              <a:solidFill>
                <a:schemeClr val="bg1"/>
              </a:solidFill>
              <a:latin typeface="Calibri" panose="020F0502020204030204" pitchFamily="34" charset="0"/>
              <a:cs typeface="Arial" charset="0"/>
            </a:endParaRPr>
          </a:p>
        </p:txBody>
      </p:sp>
    </p:spTree>
    <p:extLst>
      <p:ext uri="{BB962C8B-B14F-4D97-AF65-F5344CB8AC3E}">
        <p14:creationId xmlns:p14="http://schemas.microsoft.com/office/powerpoint/2010/main" val="18692913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90553" y="404019"/>
            <a:ext cx="6976033" cy="720725"/>
          </a:xfrm>
          <a:prstGeom prst="rect">
            <a:avLst/>
          </a:prstGeom>
          <a:noFill/>
        </p:spPr>
        <p:txBody>
          <a:bodyPr/>
          <a:lstStyle/>
          <a:p>
            <a:pPr eaLnBrk="1" hangingPunct="1"/>
            <a:r>
              <a:rPr lang="en-GB" sz="1800" dirty="0" smtClean="0">
                <a:solidFill>
                  <a:schemeClr val="bg1"/>
                </a:solidFill>
                <a:cs typeface="Arial" charset="0"/>
              </a:rPr>
              <a:t/>
            </a:r>
            <a:br>
              <a:rPr lang="en-GB" sz="1800" dirty="0" smtClean="0">
                <a:solidFill>
                  <a:schemeClr val="bg1"/>
                </a:solidFill>
                <a:cs typeface="Arial" charset="0"/>
              </a:rPr>
            </a:br>
            <a:r>
              <a:rPr lang="en-GB" sz="2800" dirty="0" err="1">
                <a:latin typeface="Calibri" panose="020F0502020204030204" pitchFamily="34" charset="0"/>
                <a:cs typeface="Arial" charset="0"/>
              </a:rPr>
              <a:t>Rekommunalisering</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eller</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entreprise</a:t>
            </a:r>
            <a:r>
              <a:rPr lang="en-GB" sz="2800" dirty="0">
                <a:latin typeface="Calibri" panose="020F0502020204030204" pitchFamily="34" charset="0"/>
                <a:cs typeface="Arial" charset="0"/>
              </a:rPr>
              <a:t>?</a:t>
            </a:r>
            <a:endParaRPr lang="en-GB" sz="2800" dirty="0" smtClean="0">
              <a:solidFill>
                <a:schemeClr val="bg1"/>
              </a:solidFill>
              <a:latin typeface="Calibri" panose="020F0502020204030204" pitchFamily="34" charset="0"/>
              <a:cs typeface="Arial" charset="0"/>
            </a:endParaRPr>
          </a:p>
        </p:txBody>
      </p:sp>
      <p:sp>
        <p:nvSpPr>
          <p:cNvPr id="36867" name="Rectangle 7"/>
          <p:cNvSpPr>
            <a:spLocks noChangeArrowheads="1"/>
          </p:cNvSpPr>
          <p:nvPr/>
        </p:nvSpPr>
        <p:spPr bwMode="auto">
          <a:xfrm>
            <a:off x="179512" y="1700808"/>
            <a:ext cx="6480720" cy="4608512"/>
          </a:xfrm>
          <a:prstGeom prst="rect">
            <a:avLst/>
          </a:prstGeom>
          <a:noFill/>
          <a:ln w="9525">
            <a:noFill/>
            <a:miter lim="800000"/>
            <a:headEnd/>
            <a:tailEnd/>
          </a:ln>
        </p:spPr>
        <p:txBody>
          <a:bodyPr lIns="0" tIns="0" rIns="0" bIns="0"/>
          <a:lstStyle/>
          <a:p>
            <a:pPr marL="192088" indent="-192088">
              <a:spcBef>
                <a:spcPct val="20000"/>
              </a:spcBef>
              <a:buFontTx/>
              <a:buChar char="•"/>
            </a:pPr>
            <a:r>
              <a:rPr lang="nb-NO" dirty="0">
                <a:solidFill>
                  <a:srgbClr val="091C5A"/>
                </a:solidFill>
                <a:latin typeface="Calibri" pitchFamily="34" charset="0"/>
              </a:rPr>
              <a:t>I mine 30 år i bransjen har </a:t>
            </a:r>
            <a:r>
              <a:rPr lang="nb-NO" dirty="0" smtClean="0">
                <a:solidFill>
                  <a:srgbClr val="091C5A"/>
                </a:solidFill>
                <a:latin typeface="Calibri" pitchFamily="34" charset="0"/>
              </a:rPr>
              <a:t>jeg </a:t>
            </a:r>
            <a:r>
              <a:rPr lang="nb-NO" dirty="0">
                <a:solidFill>
                  <a:srgbClr val="091C5A"/>
                </a:solidFill>
                <a:latin typeface="Calibri" pitchFamily="34" charset="0"/>
              </a:rPr>
              <a:t>erfart at utviklingen innenfor både næringslivet og det offentlige har gått mot å se en klar fordel med å bruke en ekstern leverandør i et marked. Det samme har vi sett innenfor bankene på kontanthåndtering. Både Loomis og Nokas gjør dette vesentlig billigere enn bankene selv og vi har investert betydelige midler i innovasjon.</a:t>
            </a:r>
          </a:p>
          <a:p>
            <a:pPr marL="192088" indent="-192088">
              <a:spcBef>
                <a:spcPct val="20000"/>
              </a:spcBef>
              <a:buFontTx/>
              <a:buChar char="•"/>
            </a:pPr>
            <a:r>
              <a:rPr lang="nb-NO" dirty="0">
                <a:solidFill>
                  <a:srgbClr val="091C5A"/>
                </a:solidFill>
                <a:latin typeface="Calibri" pitchFamily="34" charset="0"/>
              </a:rPr>
              <a:t>Ved å ha tjenesten i eget hus blir det lite fokus på å endre løsningen. Innenfor sikkerhetsindustrien skjer det en enorm teknisk utvikling i et stadig raskere tempo. Små kunder med egen virksomhet har ingen mulighet til å følge </a:t>
            </a:r>
            <a:r>
              <a:rPr lang="nb-NO" dirty="0" smtClean="0">
                <a:solidFill>
                  <a:srgbClr val="091C5A"/>
                </a:solidFill>
                <a:latin typeface="Calibri" pitchFamily="34" charset="0"/>
              </a:rPr>
              <a:t>denne </a:t>
            </a:r>
            <a:r>
              <a:rPr lang="nb-NO" dirty="0">
                <a:solidFill>
                  <a:srgbClr val="091C5A"/>
                </a:solidFill>
                <a:latin typeface="Calibri" pitchFamily="34" charset="0"/>
              </a:rPr>
              <a:t>utviklingen. Næringslivet har </a:t>
            </a:r>
            <a:r>
              <a:rPr lang="nb-NO" dirty="0" smtClean="0">
                <a:solidFill>
                  <a:srgbClr val="091C5A"/>
                </a:solidFill>
                <a:latin typeface="Calibri" pitchFamily="34" charset="0"/>
              </a:rPr>
              <a:t>sett </a:t>
            </a:r>
            <a:r>
              <a:rPr lang="nb-NO" dirty="0">
                <a:solidFill>
                  <a:srgbClr val="091C5A"/>
                </a:solidFill>
                <a:latin typeface="Calibri" pitchFamily="34" charset="0"/>
              </a:rPr>
              <a:t>dette og ser at «in-house» </a:t>
            </a:r>
            <a:r>
              <a:rPr lang="nb-NO" dirty="0" smtClean="0">
                <a:solidFill>
                  <a:srgbClr val="091C5A"/>
                </a:solidFill>
                <a:latin typeface="Calibri" pitchFamily="34" charset="0"/>
              </a:rPr>
              <a:t>medfører </a:t>
            </a:r>
            <a:r>
              <a:rPr lang="nb-NO" dirty="0">
                <a:solidFill>
                  <a:srgbClr val="091C5A"/>
                </a:solidFill>
                <a:latin typeface="Calibri" pitchFamily="34" charset="0"/>
              </a:rPr>
              <a:t>vesentlig dyrere og dårligere løsninger over tid. Vi ser det samme innenfor IT drift, eiendomsdrift </a:t>
            </a:r>
            <a:r>
              <a:rPr lang="nb-NO" dirty="0" smtClean="0">
                <a:solidFill>
                  <a:srgbClr val="091C5A"/>
                </a:solidFill>
                <a:latin typeface="Calibri" pitchFamily="34" charset="0"/>
              </a:rPr>
              <a:t>m.m.    </a:t>
            </a:r>
            <a:endParaRPr lang="nb-NO" dirty="0">
              <a:solidFill>
                <a:srgbClr val="091C5A"/>
              </a:solidFill>
              <a:latin typeface="Calibri" pitchFamily="34" charset="0"/>
            </a:endParaRPr>
          </a:p>
          <a:p>
            <a:pPr marL="192088" indent="-192088">
              <a:spcBef>
                <a:spcPct val="20000"/>
              </a:spcBef>
              <a:buFontTx/>
              <a:buChar char="•"/>
            </a:pPr>
            <a:r>
              <a:rPr lang="nb-NO" dirty="0">
                <a:solidFill>
                  <a:srgbClr val="091C5A"/>
                </a:solidFill>
                <a:latin typeface="Calibri" pitchFamily="34" charset="0"/>
              </a:rPr>
              <a:t>Vi overtok f.eks. også industrivernet på Herøya fra Yara og andre. I løpet av ett år klarte vi både å redusere </a:t>
            </a:r>
            <a:r>
              <a:rPr lang="nb-NO" dirty="0" smtClean="0">
                <a:solidFill>
                  <a:srgbClr val="091C5A"/>
                </a:solidFill>
                <a:latin typeface="Calibri" pitchFamily="34" charset="0"/>
              </a:rPr>
              <a:t>kostnadene </a:t>
            </a:r>
            <a:r>
              <a:rPr lang="nb-NO" dirty="0">
                <a:solidFill>
                  <a:srgbClr val="091C5A"/>
                </a:solidFill>
                <a:latin typeface="Calibri" pitchFamily="34" charset="0"/>
              </a:rPr>
              <a:t>og utvikle leveransen gjennom ny teknologi. Vår kompetanse er til og med blitt en eksportartikkel.</a:t>
            </a:r>
          </a:p>
        </p:txBody>
      </p:sp>
      <p:sp>
        <p:nvSpPr>
          <p:cNvPr id="7" name="Plassholder for lysbildenummer 4"/>
          <p:cNvSpPr txBox="1">
            <a:spLocks noGrp="1"/>
          </p:cNvSpPr>
          <p:nvPr/>
        </p:nvSpPr>
        <p:spPr bwMode="auto">
          <a:xfrm>
            <a:off x="3124200" y="6624638"/>
            <a:ext cx="2895600" cy="476250"/>
          </a:xfrm>
          <a:prstGeom prst="rect">
            <a:avLst/>
          </a:prstGeom>
          <a:noFill/>
          <a:ln>
            <a:miter lim="800000"/>
            <a:headEnd/>
            <a:tailEnd/>
          </a:ln>
        </p:spPr>
        <p:txBody>
          <a:bodyPr/>
          <a:lstStyle/>
          <a:p>
            <a:pPr algn="ctr">
              <a:defRPr/>
            </a:pPr>
            <a:fld id="{442C0A78-ADC7-4A09-A56F-E15C83547706}" type="slidenum">
              <a:rPr lang="nb-NO" sz="1000">
                <a:solidFill>
                  <a:srgbClr val="666666"/>
                </a:solidFill>
              </a:rPr>
              <a:pPr algn="ctr">
                <a:defRPr/>
              </a:pPr>
              <a:t>5</a:t>
            </a:fld>
            <a:endParaRPr lang="nb-NO" sz="1000" dirty="0">
              <a:solidFill>
                <a:srgbClr val="666666"/>
              </a:solidFill>
            </a:endParaRP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772816"/>
            <a:ext cx="200501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404195"/>
            <a:ext cx="19875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776" y="4864922"/>
            <a:ext cx="1981494" cy="144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1735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90553" y="332011"/>
            <a:ext cx="6976033" cy="720725"/>
          </a:xfrm>
          <a:prstGeom prst="rect">
            <a:avLst/>
          </a:prstGeom>
          <a:noFill/>
        </p:spPr>
        <p:txBody>
          <a:bodyPr/>
          <a:lstStyle/>
          <a:p>
            <a:pPr eaLnBrk="1" hangingPunct="1"/>
            <a:r>
              <a:rPr lang="en-GB" sz="1800" dirty="0" smtClean="0">
                <a:solidFill>
                  <a:schemeClr val="bg1"/>
                </a:solidFill>
                <a:cs typeface="Arial" charset="0"/>
              </a:rPr>
              <a:t/>
            </a:r>
            <a:br>
              <a:rPr lang="en-GB" sz="1800" dirty="0" smtClean="0">
                <a:solidFill>
                  <a:schemeClr val="bg1"/>
                </a:solidFill>
                <a:cs typeface="Arial" charset="0"/>
              </a:rPr>
            </a:br>
            <a:r>
              <a:rPr lang="en-GB" sz="2800" dirty="0" err="1">
                <a:latin typeface="Calibri" panose="020F0502020204030204" pitchFamily="34" charset="0"/>
                <a:cs typeface="Arial" charset="0"/>
              </a:rPr>
              <a:t>Rekommunalisering</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eller</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entreprise</a:t>
            </a:r>
            <a:r>
              <a:rPr lang="en-GB" sz="2800" dirty="0">
                <a:latin typeface="Calibri" panose="020F0502020204030204" pitchFamily="34" charset="0"/>
                <a:cs typeface="Arial" charset="0"/>
              </a:rPr>
              <a:t>?</a:t>
            </a:r>
            <a:endParaRPr lang="en-GB" sz="2800" dirty="0" smtClean="0">
              <a:solidFill>
                <a:schemeClr val="bg1"/>
              </a:solidFill>
              <a:latin typeface="Calibri" panose="020F0502020204030204" pitchFamily="34" charset="0"/>
              <a:cs typeface="Arial" charset="0"/>
            </a:endParaRPr>
          </a:p>
        </p:txBody>
      </p:sp>
      <p:sp>
        <p:nvSpPr>
          <p:cNvPr id="36867" name="Rectangle 7"/>
          <p:cNvSpPr>
            <a:spLocks noChangeArrowheads="1"/>
          </p:cNvSpPr>
          <p:nvPr/>
        </p:nvSpPr>
        <p:spPr bwMode="auto">
          <a:xfrm>
            <a:off x="257660" y="1700808"/>
            <a:ext cx="6402572" cy="3600450"/>
          </a:xfrm>
          <a:prstGeom prst="rect">
            <a:avLst/>
          </a:prstGeom>
          <a:noFill/>
          <a:ln w="9525">
            <a:noFill/>
            <a:miter lim="800000"/>
            <a:headEnd/>
            <a:tailEnd/>
          </a:ln>
        </p:spPr>
        <p:txBody>
          <a:bodyPr lIns="0" tIns="0" rIns="0" bIns="0"/>
          <a:lstStyle/>
          <a:p>
            <a:pPr marL="192088" indent="-192088">
              <a:spcBef>
                <a:spcPct val="20000"/>
              </a:spcBef>
              <a:buFontTx/>
              <a:buChar char="•"/>
            </a:pPr>
            <a:r>
              <a:rPr lang="nb-NO" dirty="0">
                <a:solidFill>
                  <a:srgbClr val="091C5A"/>
                </a:solidFill>
                <a:latin typeface="Calibri" pitchFamily="34" charset="0"/>
              </a:rPr>
              <a:t>Hvorfor velger da </a:t>
            </a:r>
            <a:r>
              <a:rPr lang="nb-NO" dirty="0" smtClean="0">
                <a:solidFill>
                  <a:srgbClr val="091C5A"/>
                </a:solidFill>
                <a:latin typeface="Calibri" pitchFamily="34" charset="0"/>
              </a:rPr>
              <a:t>Fredrikstad kommune å </a:t>
            </a:r>
            <a:r>
              <a:rPr lang="nb-NO" dirty="0">
                <a:solidFill>
                  <a:srgbClr val="091C5A"/>
                </a:solidFill>
                <a:latin typeface="Calibri" pitchFamily="34" charset="0"/>
              </a:rPr>
              <a:t>ansette egne vektere? </a:t>
            </a:r>
          </a:p>
          <a:p>
            <a:pPr marL="192088" indent="-192088">
              <a:spcBef>
                <a:spcPct val="20000"/>
              </a:spcBef>
              <a:buFontTx/>
              <a:buChar char="•"/>
            </a:pPr>
            <a:r>
              <a:rPr lang="nb-NO" dirty="0">
                <a:solidFill>
                  <a:srgbClr val="091C5A"/>
                </a:solidFill>
                <a:latin typeface="Calibri" pitchFamily="34" charset="0"/>
              </a:rPr>
              <a:t>Vi så det samme i en statlig etat i Oslo? </a:t>
            </a:r>
          </a:p>
          <a:p>
            <a:pPr marL="192088" indent="-192088">
              <a:spcBef>
                <a:spcPct val="20000"/>
              </a:spcBef>
              <a:buFontTx/>
              <a:buChar char="•"/>
            </a:pPr>
            <a:r>
              <a:rPr lang="nb-NO" dirty="0">
                <a:solidFill>
                  <a:srgbClr val="091C5A"/>
                </a:solidFill>
                <a:latin typeface="Calibri" pitchFamily="34" charset="0"/>
              </a:rPr>
              <a:t>Hva ser en liten kommune som ikke de store industrikonsernene, finansnæringen, olje og gass </a:t>
            </a:r>
            <a:r>
              <a:rPr lang="nb-NO" dirty="0" smtClean="0">
                <a:solidFill>
                  <a:srgbClr val="091C5A"/>
                </a:solidFill>
                <a:latin typeface="Calibri" pitchFamily="34" charset="0"/>
              </a:rPr>
              <a:t>sektoren eller </a:t>
            </a:r>
            <a:r>
              <a:rPr lang="nb-NO" dirty="0">
                <a:solidFill>
                  <a:srgbClr val="091C5A"/>
                </a:solidFill>
                <a:latin typeface="Calibri" pitchFamily="34" charset="0"/>
              </a:rPr>
              <a:t>politiet selv ser? </a:t>
            </a:r>
          </a:p>
          <a:p>
            <a:pPr marL="192088" indent="-192088">
              <a:spcBef>
                <a:spcPct val="20000"/>
              </a:spcBef>
              <a:buFontTx/>
              <a:buChar char="•"/>
            </a:pPr>
            <a:r>
              <a:rPr lang="nb-NO" dirty="0">
                <a:solidFill>
                  <a:srgbClr val="091C5A"/>
                </a:solidFill>
                <a:latin typeface="Calibri" pitchFamily="34" charset="0"/>
              </a:rPr>
              <a:t>Er det så enkelt at dette er politisk motivert? Har virkelig en kommune mangel på oppgaver </a:t>
            </a:r>
            <a:r>
              <a:rPr lang="nb-NO" dirty="0" smtClean="0">
                <a:solidFill>
                  <a:srgbClr val="091C5A"/>
                </a:solidFill>
                <a:latin typeface="Calibri" pitchFamily="34" charset="0"/>
              </a:rPr>
              <a:t>eller for mye ressurser </a:t>
            </a:r>
            <a:r>
              <a:rPr lang="nb-NO" dirty="0">
                <a:solidFill>
                  <a:srgbClr val="091C5A"/>
                </a:solidFill>
                <a:latin typeface="Calibri" pitchFamily="34" charset="0"/>
              </a:rPr>
              <a:t>til at de har råd til å gjøre det næringslivet selv ikke prioriterer?</a:t>
            </a:r>
          </a:p>
          <a:p>
            <a:pPr marL="192088" indent="-192088">
              <a:spcBef>
                <a:spcPct val="20000"/>
              </a:spcBef>
              <a:buFontTx/>
              <a:buChar char="•"/>
            </a:pPr>
            <a:r>
              <a:rPr lang="nb-NO" dirty="0">
                <a:solidFill>
                  <a:srgbClr val="091C5A"/>
                </a:solidFill>
                <a:latin typeface="Calibri" pitchFamily="34" charset="0"/>
              </a:rPr>
              <a:t>Skal ikke det offentlige og næringslivet bygge landet </a:t>
            </a:r>
            <a:r>
              <a:rPr lang="nb-NO" dirty="0" smtClean="0">
                <a:solidFill>
                  <a:srgbClr val="091C5A"/>
                </a:solidFill>
                <a:latin typeface="Calibri" pitchFamily="34" charset="0"/>
              </a:rPr>
              <a:t>sammen? </a:t>
            </a:r>
          </a:p>
          <a:p>
            <a:pPr marL="192088" indent="-192088">
              <a:spcBef>
                <a:spcPct val="20000"/>
              </a:spcBef>
              <a:buFontTx/>
              <a:buChar char="•"/>
            </a:pPr>
            <a:r>
              <a:rPr lang="nb-NO" dirty="0" smtClean="0">
                <a:solidFill>
                  <a:srgbClr val="091C5A"/>
                </a:solidFill>
                <a:latin typeface="Calibri" pitchFamily="34" charset="0"/>
              </a:rPr>
              <a:t>Nokas </a:t>
            </a:r>
            <a:r>
              <a:rPr lang="nb-NO" dirty="0">
                <a:solidFill>
                  <a:srgbClr val="091C5A"/>
                </a:solidFill>
                <a:latin typeface="Calibri" pitchFamily="34" charset="0"/>
              </a:rPr>
              <a:t>og andre bedrifter ønsker selvfølgelig å beskytte sine markeder. Verdsettes ikke vår innsats til og både å bygge kompetanse, effektivisere og investere i innovasjon. Er det det offentlige eller det private som er best til å forbedre sine forretningsprosesser? Har vi råd til å prioritere å bygge flere statiske organisasjoner på områder der det private har kapasitet og løsninger.</a:t>
            </a:r>
          </a:p>
        </p:txBody>
      </p:sp>
      <p:sp>
        <p:nvSpPr>
          <p:cNvPr id="7" name="Plassholder for lysbildenummer 4"/>
          <p:cNvSpPr txBox="1">
            <a:spLocks noGrp="1"/>
          </p:cNvSpPr>
          <p:nvPr/>
        </p:nvSpPr>
        <p:spPr bwMode="auto">
          <a:xfrm>
            <a:off x="3124200" y="6624638"/>
            <a:ext cx="2895600" cy="476250"/>
          </a:xfrm>
          <a:prstGeom prst="rect">
            <a:avLst/>
          </a:prstGeom>
          <a:noFill/>
          <a:ln>
            <a:miter lim="800000"/>
            <a:headEnd/>
            <a:tailEnd/>
          </a:ln>
        </p:spPr>
        <p:txBody>
          <a:bodyPr/>
          <a:lstStyle/>
          <a:p>
            <a:pPr algn="ctr">
              <a:defRPr/>
            </a:pPr>
            <a:fld id="{442C0A78-ADC7-4A09-A56F-E15C83547706}" type="slidenum">
              <a:rPr lang="nb-NO" sz="1000">
                <a:solidFill>
                  <a:srgbClr val="666666"/>
                </a:solidFill>
              </a:rPr>
              <a:pPr algn="ctr">
                <a:defRPr/>
              </a:pPr>
              <a:t>6</a:t>
            </a:fld>
            <a:endParaRPr lang="nb-NO" sz="1000" dirty="0">
              <a:solidFill>
                <a:srgbClr val="666666"/>
              </a:solidFill>
            </a:endParaRP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057" y="3180742"/>
            <a:ext cx="2006079" cy="140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585" y="1700808"/>
            <a:ext cx="20002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548" y="4869160"/>
            <a:ext cx="20050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4548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90553" y="332011"/>
            <a:ext cx="6976033" cy="720725"/>
          </a:xfrm>
          <a:prstGeom prst="rect">
            <a:avLst/>
          </a:prstGeom>
          <a:noFill/>
        </p:spPr>
        <p:txBody>
          <a:bodyPr/>
          <a:lstStyle/>
          <a:p>
            <a:pPr eaLnBrk="1" hangingPunct="1"/>
            <a:r>
              <a:rPr lang="en-GB" sz="1800" dirty="0" smtClean="0">
                <a:solidFill>
                  <a:schemeClr val="bg1"/>
                </a:solidFill>
                <a:cs typeface="Arial" charset="0"/>
              </a:rPr>
              <a:t/>
            </a:r>
            <a:br>
              <a:rPr lang="en-GB" sz="1800" dirty="0" smtClean="0">
                <a:solidFill>
                  <a:schemeClr val="bg1"/>
                </a:solidFill>
                <a:cs typeface="Arial" charset="0"/>
              </a:rPr>
            </a:br>
            <a:r>
              <a:rPr lang="en-GB" sz="2800" dirty="0" err="1">
                <a:latin typeface="Calibri" panose="020F0502020204030204" pitchFamily="34" charset="0"/>
                <a:cs typeface="Arial" charset="0"/>
              </a:rPr>
              <a:t>Rekommunalisering</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eller</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a:t>
            </a:r>
            <a:r>
              <a:rPr lang="en-GB" sz="2800" dirty="0">
                <a:latin typeface="Calibri" panose="020F0502020204030204" pitchFamily="34" charset="0"/>
                <a:cs typeface="Arial" charset="0"/>
              </a:rPr>
              <a:t> </a:t>
            </a:r>
            <a:r>
              <a:rPr lang="en-GB" sz="2800" dirty="0" err="1">
                <a:latin typeface="Calibri" panose="020F0502020204030204" pitchFamily="34" charset="0"/>
                <a:cs typeface="Arial" charset="0"/>
              </a:rPr>
              <a:t>entreprise</a:t>
            </a:r>
            <a:r>
              <a:rPr lang="en-GB" sz="2800" dirty="0">
                <a:latin typeface="Calibri" panose="020F0502020204030204" pitchFamily="34" charset="0"/>
                <a:cs typeface="Arial" charset="0"/>
              </a:rPr>
              <a:t>?</a:t>
            </a:r>
            <a:endParaRPr lang="en-GB" sz="2800" dirty="0" smtClean="0">
              <a:solidFill>
                <a:schemeClr val="bg1"/>
              </a:solidFill>
              <a:latin typeface="Calibri" panose="020F0502020204030204" pitchFamily="34" charset="0"/>
              <a:cs typeface="Arial" charset="0"/>
            </a:endParaRPr>
          </a:p>
        </p:txBody>
      </p:sp>
      <p:sp>
        <p:nvSpPr>
          <p:cNvPr id="36867" name="Rectangle 7"/>
          <p:cNvSpPr>
            <a:spLocks noChangeArrowheads="1"/>
          </p:cNvSpPr>
          <p:nvPr/>
        </p:nvSpPr>
        <p:spPr bwMode="auto">
          <a:xfrm>
            <a:off x="257660" y="1700808"/>
            <a:ext cx="6042532" cy="3960440"/>
          </a:xfrm>
          <a:prstGeom prst="rect">
            <a:avLst/>
          </a:prstGeom>
          <a:noFill/>
          <a:ln w="9525">
            <a:noFill/>
            <a:miter lim="800000"/>
            <a:headEnd/>
            <a:tailEnd/>
          </a:ln>
        </p:spPr>
        <p:txBody>
          <a:bodyPr lIns="0" tIns="0" rIns="0" bIns="0"/>
          <a:lstStyle/>
          <a:p>
            <a:pPr marL="192088" indent="-192088">
              <a:spcBef>
                <a:spcPct val="20000"/>
              </a:spcBef>
              <a:buFontTx/>
              <a:buChar char="•"/>
            </a:pPr>
            <a:r>
              <a:rPr lang="nb-NO" dirty="0">
                <a:solidFill>
                  <a:srgbClr val="091C5A"/>
                </a:solidFill>
                <a:latin typeface="Calibri" pitchFamily="34" charset="0"/>
              </a:rPr>
              <a:t>Er det frykten for privat profitt eller </a:t>
            </a:r>
            <a:r>
              <a:rPr lang="nb-NO" dirty="0" smtClean="0">
                <a:solidFill>
                  <a:srgbClr val="091C5A"/>
                </a:solidFill>
                <a:latin typeface="Calibri" pitchFamily="34" charset="0"/>
              </a:rPr>
              <a:t>valg av </a:t>
            </a:r>
            <a:r>
              <a:rPr lang="nb-NO" dirty="0">
                <a:solidFill>
                  <a:srgbClr val="091C5A"/>
                </a:solidFill>
                <a:latin typeface="Calibri" pitchFamily="34" charset="0"/>
              </a:rPr>
              <a:t>arbeidstagerorganisasjon i LO som er driveren? Synes personlig diskusjonene om profitt innenfor tjenestesektoren er demotiverende og lite konsekvent. Du skal ikke tjene penger på barn eller bestemor som norsk tjenesteentreprenør, men en barnehage kan godt kjøpe IT løsninger fra Microsoft. Hva slags signaler sender dette til den mest arbeidsintensive delen av norsk næringsliv?</a:t>
            </a:r>
          </a:p>
          <a:p>
            <a:pPr marL="192088" indent="-192088">
              <a:spcBef>
                <a:spcPct val="20000"/>
              </a:spcBef>
              <a:buFontTx/>
              <a:buChar char="•"/>
            </a:pPr>
            <a:r>
              <a:rPr lang="nb-NO" dirty="0">
                <a:solidFill>
                  <a:srgbClr val="091C5A"/>
                </a:solidFill>
                <a:latin typeface="Calibri" pitchFamily="34" charset="0"/>
              </a:rPr>
              <a:t>Arbeid til alle er avhengig av en stor voksende privat tjenestesektor. Skal vi løse fremtidens utfordringer må vi også ha en betydelig effektivisering og innovasjon av tjenesteproduksjonen i offentlig sektor. </a:t>
            </a:r>
          </a:p>
          <a:p>
            <a:pPr marL="192088" indent="-192088">
              <a:spcBef>
                <a:spcPct val="20000"/>
              </a:spcBef>
              <a:buFontTx/>
              <a:buChar char="•"/>
            </a:pPr>
            <a:r>
              <a:rPr lang="nb-NO" dirty="0">
                <a:solidFill>
                  <a:srgbClr val="091C5A"/>
                </a:solidFill>
                <a:latin typeface="Calibri" pitchFamily="34" charset="0"/>
              </a:rPr>
              <a:t>Det klarer ingen uten vår bistand.</a:t>
            </a:r>
          </a:p>
        </p:txBody>
      </p:sp>
      <p:sp>
        <p:nvSpPr>
          <p:cNvPr id="7" name="Plassholder for lysbildenummer 4"/>
          <p:cNvSpPr txBox="1">
            <a:spLocks noGrp="1"/>
          </p:cNvSpPr>
          <p:nvPr/>
        </p:nvSpPr>
        <p:spPr bwMode="auto">
          <a:xfrm>
            <a:off x="3124200" y="6624638"/>
            <a:ext cx="2895600" cy="476250"/>
          </a:xfrm>
          <a:prstGeom prst="rect">
            <a:avLst/>
          </a:prstGeom>
          <a:noFill/>
          <a:ln>
            <a:miter lim="800000"/>
            <a:headEnd/>
            <a:tailEnd/>
          </a:ln>
        </p:spPr>
        <p:txBody>
          <a:bodyPr/>
          <a:lstStyle/>
          <a:p>
            <a:pPr algn="ctr">
              <a:defRPr/>
            </a:pPr>
            <a:fld id="{442C0A78-ADC7-4A09-A56F-E15C83547706}" type="slidenum">
              <a:rPr lang="nb-NO" sz="1000">
                <a:solidFill>
                  <a:srgbClr val="666666"/>
                </a:solidFill>
              </a:rPr>
              <a:pPr algn="ctr">
                <a:defRPr/>
              </a:pPr>
              <a:t>7</a:t>
            </a:fld>
            <a:endParaRPr lang="nb-NO" sz="1000" dirty="0">
              <a:solidFill>
                <a:srgbClr val="666666"/>
              </a:solidFill>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844824"/>
            <a:ext cx="20177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573016"/>
            <a:ext cx="19812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2874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3"/>
          <p:cNvSpPr>
            <a:spLocks/>
          </p:cNvSpPr>
          <p:nvPr/>
        </p:nvSpPr>
        <p:spPr bwMode="auto">
          <a:xfrm>
            <a:off x="827584" y="3786907"/>
            <a:ext cx="7772400" cy="2738437"/>
          </a:xfrm>
          <a:prstGeom prst="rect">
            <a:avLst/>
          </a:prstGeom>
          <a:noFill/>
          <a:ln w="9525">
            <a:noFill/>
            <a:miter lim="800000"/>
            <a:headEnd/>
            <a:tailEnd/>
          </a:ln>
        </p:spPr>
        <p:txBody>
          <a:bodyPr lIns="0" anchor="ctr"/>
          <a:lstStyle/>
          <a:p>
            <a:pPr algn="ctr" eaLnBrk="0" hangingPunct="0"/>
            <a:endParaRPr lang="nb-NO" sz="2000" i="1" dirty="0">
              <a:solidFill>
                <a:prstClr val="white"/>
              </a:solidFill>
              <a:latin typeface="Calibri" pitchFamily="34" charset="0"/>
            </a:endParaRPr>
          </a:p>
        </p:txBody>
      </p:sp>
    </p:spTree>
    <p:extLst>
      <p:ext uri="{BB962C8B-B14F-4D97-AF65-F5344CB8AC3E}">
        <p14:creationId xmlns:p14="http://schemas.microsoft.com/office/powerpoint/2010/main" val="148090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body">
  <a:themeElements>
    <a:clrScheme name="Energy standard template_New 1">
      <a:dk1>
        <a:srgbClr val="666666"/>
      </a:dk1>
      <a:lt1>
        <a:srgbClr val="FFFFFF"/>
      </a:lt1>
      <a:dk2>
        <a:srgbClr val="000000"/>
      </a:dk2>
      <a:lt2>
        <a:srgbClr val="820E30"/>
      </a:lt2>
      <a:accent1>
        <a:srgbClr val="091C5A"/>
      </a:accent1>
      <a:accent2>
        <a:srgbClr val="FF3600"/>
      </a:accent2>
      <a:accent3>
        <a:srgbClr val="FFFFFF"/>
      </a:accent3>
      <a:accent4>
        <a:srgbClr val="565656"/>
      </a:accent4>
      <a:accent5>
        <a:srgbClr val="AAABB5"/>
      </a:accent5>
      <a:accent6>
        <a:srgbClr val="E73000"/>
      </a:accent6>
      <a:hlink>
        <a:srgbClr val="FF8C13"/>
      </a:hlink>
      <a:folHlink>
        <a:srgbClr val="2461AA"/>
      </a:folHlink>
    </a:clrScheme>
    <a:fontScheme name="Energy standard template_Ne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n-NO" sz="12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n-NO" sz="12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Energy standard template_New 1">
        <a:dk1>
          <a:srgbClr val="666666"/>
        </a:dk1>
        <a:lt1>
          <a:srgbClr val="FFFFFF"/>
        </a:lt1>
        <a:dk2>
          <a:srgbClr val="000000"/>
        </a:dk2>
        <a:lt2>
          <a:srgbClr val="820E30"/>
        </a:lt2>
        <a:accent1>
          <a:srgbClr val="091C5A"/>
        </a:accent1>
        <a:accent2>
          <a:srgbClr val="FF3600"/>
        </a:accent2>
        <a:accent3>
          <a:srgbClr val="FFFFFF"/>
        </a:accent3>
        <a:accent4>
          <a:srgbClr val="565656"/>
        </a:accent4>
        <a:accent5>
          <a:srgbClr val="AAABB5"/>
        </a:accent5>
        <a:accent6>
          <a:srgbClr val="E73000"/>
        </a:accent6>
        <a:hlink>
          <a:srgbClr val="FF8C13"/>
        </a:hlink>
        <a:folHlink>
          <a:srgbClr val="2461AA"/>
        </a:folHlink>
      </a:clrScheme>
      <a:clrMap bg1="lt1" tx1="dk1" bg2="lt2" tx2="dk2" accent1="accent1" accent2="accent2" accent3="accent3" accent4="accent4" accent5="accent5" accent6="accent6" hlink="hlink" folHlink="folHlink"/>
    </a:extraClrScheme>
    <a:extraClrScheme>
      <a:clrScheme name="Energy standard template_New 2">
        <a:dk1>
          <a:srgbClr val="72511D"/>
        </a:dk1>
        <a:lt1>
          <a:srgbClr val="A6CAE1"/>
        </a:lt1>
        <a:dk2>
          <a:srgbClr val="50B0D1"/>
        </a:dk2>
        <a:lt2>
          <a:srgbClr val="F7F2D0"/>
        </a:lt2>
        <a:accent1>
          <a:srgbClr val="FFD100"/>
        </a:accent1>
        <a:accent2>
          <a:srgbClr val="008AA3"/>
        </a:accent2>
        <a:accent3>
          <a:srgbClr val="B3D4E5"/>
        </a:accent3>
        <a:accent4>
          <a:srgbClr val="8DACC0"/>
        </a:accent4>
        <a:accent5>
          <a:srgbClr val="FFE5AA"/>
        </a:accent5>
        <a:accent6>
          <a:srgbClr val="007D93"/>
        </a:accent6>
        <a:hlink>
          <a:srgbClr val="5FAD42"/>
        </a:hlink>
        <a:folHlink>
          <a:srgbClr val="AB48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NOKAS pptMAL_2003">
  <a:themeElements>
    <a:clrScheme name="NOKAS Farger">
      <a:dk1>
        <a:srgbClr val="004489"/>
      </a:dk1>
      <a:lt1>
        <a:sysClr val="window" lastClr="FFFFFF"/>
      </a:lt1>
      <a:dk2>
        <a:srgbClr val="004489"/>
      </a:dk2>
      <a:lt2>
        <a:srgbClr val="FFFFFF"/>
      </a:lt2>
      <a:accent1>
        <a:srgbClr val="004990"/>
      </a:accent1>
      <a:accent2>
        <a:srgbClr val="848687"/>
      </a:accent2>
      <a:accent3>
        <a:srgbClr val="238FFF"/>
      </a:accent3>
      <a:accent4>
        <a:srgbClr val="B1B2B4"/>
      </a:accent4>
      <a:accent5>
        <a:srgbClr val="B5DAFF"/>
      </a:accent5>
      <a:accent6>
        <a:srgbClr val="E5E5E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KAS Farger">
    <a:dk1>
      <a:srgbClr val="004489"/>
    </a:dk1>
    <a:lt1>
      <a:sysClr val="window" lastClr="FFFFFF"/>
    </a:lt1>
    <a:dk2>
      <a:srgbClr val="004489"/>
    </a:dk2>
    <a:lt2>
      <a:srgbClr val="FFFFFF"/>
    </a:lt2>
    <a:accent1>
      <a:srgbClr val="004990"/>
    </a:accent1>
    <a:accent2>
      <a:srgbClr val="848687"/>
    </a:accent2>
    <a:accent3>
      <a:srgbClr val="238FFF"/>
    </a:accent3>
    <a:accent4>
      <a:srgbClr val="B1B2B4"/>
    </a:accent4>
    <a:accent5>
      <a:srgbClr val="B5DAFF"/>
    </a:accent5>
    <a:accent6>
      <a:srgbClr val="E5E5E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NOKAS ppt 250810</Template>
  <TotalTime>5980</TotalTime>
  <Words>658</Words>
  <Application>Microsoft Office PowerPoint</Application>
  <PresentationFormat>Skjermfremvisning (4:3)</PresentationFormat>
  <Paragraphs>43</Paragraphs>
  <Slides>8</Slides>
  <Notes>7</Notes>
  <HiddenSlides>0</HiddenSlides>
  <MMClips>0</MMClips>
  <ScaleCrop>false</ScaleCrop>
  <HeadingPairs>
    <vt:vector size="4" baseType="variant">
      <vt:variant>
        <vt:lpstr>Tema</vt:lpstr>
      </vt:variant>
      <vt:variant>
        <vt:i4>3</vt:i4>
      </vt:variant>
      <vt:variant>
        <vt:lpstr>Lysbildetitler</vt:lpstr>
      </vt:variant>
      <vt:variant>
        <vt:i4>8</vt:i4>
      </vt:variant>
    </vt:vector>
  </HeadingPairs>
  <TitlesOfParts>
    <vt:vector size="11" baseType="lpstr">
      <vt:lpstr>Standard body</vt:lpstr>
      <vt:lpstr>4_Office-tema</vt:lpstr>
      <vt:lpstr>3_NOKAS pptMAL_2003</vt:lpstr>
      <vt:lpstr>PowerPoint-presentasjon</vt:lpstr>
      <vt:lpstr> Rekommunalisering eller en entreprise?</vt:lpstr>
      <vt:lpstr>Rekommunalisering eller en entreprise?</vt:lpstr>
      <vt:lpstr> </vt:lpstr>
      <vt:lpstr> Rekommunalisering eller en entreprise?</vt:lpstr>
      <vt:lpstr> Rekommunalisering eller en entreprise?</vt:lpstr>
      <vt:lpstr> Rekommunalisering eller en entreprise?</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Stein Inge Jærnes</dc:creator>
  <cp:lastModifiedBy>Feilberg, Niels Erik</cp:lastModifiedBy>
  <cp:revision>431</cp:revision>
  <cp:lastPrinted>2014-10-28T12:50:15Z</cp:lastPrinted>
  <dcterms:created xsi:type="dcterms:W3CDTF">2010-08-24T15:41:01Z</dcterms:created>
  <dcterms:modified xsi:type="dcterms:W3CDTF">2017-05-10T14:22:10Z</dcterms:modified>
</cp:coreProperties>
</file>